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76" r:id="rId4"/>
    <p:sldId id="277" r:id="rId5"/>
    <p:sldId id="279" r:id="rId6"/>
    <p:sldId id="278" r:id="rId7"/>
    <p:sldId id="308" r:id="rId8"/>
    <p:sldId id="280" r:id="rId9"/>
    <p:sldId id="309" r:id="rId10"/>
    <p:sldId id="284" r:id="rId11"/>
    <p:sldId id="285" r:id="rId12"/>
    <p:sldId id="323" r:id="rId13"/>
    <p:sldId id="287" r:id="rId14"/>
    <p:sldId id="312" r:id="rId15"/>
    <p:sldId id="296" r:id="rId16"/>
    <p:sldId id="321" r:id="rId17"/>
    <p:sldId id="314" r:id="rId18"/>
    <p:sldId id="301" r:id="rId19"/>
    <p:sldId id="318" r:id="rId20"/>
    <p:sldId id="319" r:id="rId21"/>
    <p:sldId id="320" r:id="rId22"/>
    <p:sldId id="316" r:id="rId23"/>
    <p:sldId id="317" r:id="rId2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342D2A98-0B8E-4EEB-9187-F7098AB7C1E5}">
          <p14:sldIdLst>
            <p14:sldId id="256"/>
            <p14:sldId id="276"/>
            <p14:sldId id="277"/>
            <p14:sldId id="279"/>
            <p14:sldId id="278"/>
            <p14:sldId id="308"/>
            <p14:sldId id="280"/>
            <p14:sldId id="309"/>
          </p14:sldIdLst>
        </p14:section>
        <p14:section name="Sección sin título" id="{5C590444-CE2A-4A62-A23C-83BDD2E49359}">
          <p14:sldIdLst>
            <p14:sldId id="284"/>
            <p14:sldId id="285"/>
            <p14:sldId id="323"/>
            <p14:sldId id="287"/>
            <p14:sldId id="312"/>
            <p14:sldId id="296"/>
            <p14:sldId id="321"/>
            <p14:sldId id="314"/>
            <p14:sldId id="301"/>
            <p14:sldId id="318"/>
            <p14:sldId id="319"/>
            <p14:sldId id="320"/>
            <p14:sldId id="316"/>
            <p14:sldId id="317"/>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diana Maria Paniagua Toro" initials="VMPT"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96" autoAdjust="0"/>
    <p:restoredTop sz="94660"/>
  </p:normalViewPr>
  <p:slideViewPr>
    <p:cSldViewPr snapToGrid="0">
      <p:cViewPr>
        <p:scale>
          <a:sx n="89" d="100"/>
          <a:sy n="89" d="100"/>
        </p:scale>
        <p:origin x="-132"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Hoja_de_c_lculo_de_Microsoft_Excel1.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Camilo\Desktop\ListaCompleta.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Camilo\Desktop\ListaCompleta.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Camilo\Downloads\ESTADISTICA%20AUSENTISMO%202019%20AJUSTADO%20SURA.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Camilo\Downloads\ESTADISTICA%20AUSENTISMO%202019%20AJUSTADO%20SURA.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lumMod val="65000"/>
                    <a:lumOff val="35000"/>
                  </a:schemeClr>
                </a:solidFill>
                <a:latin typeface="Bookman Old Style" panose="02050604050505020204" pitchFamily="18" charset="0"/>
                <a:ea typeface="+mn-ea"/>
                <a:cs typeface="+mn-cs"/>
              </a:defRPr>
            </a:pPr>
            <a:r>
              <a:rPr lang="en-US" b="1"/>
              <a:t>PARTE DEL CUERPO</a:t>
            </a:r>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tx>
            <c:strRef>
              <c:f>Hoja2!$C$25</c:f>
              <c:strCache>
                <c:ptCount val="1"/>
                <c:pt idx="0">
                  <c:v>CANT</c:v>
                </c:pt>
              </c:strCache>
            </c:strRef>
          </c:tx>
          <c:spPr>
            <a:solidFill>
              <a:schemeClr val="accent2">
                <a:lumMod val="75000"/>
              </a:schemeClr>
            </a:solidFill>
            <a:ln>
              <a:noFill/>
            </a:ln>
            <a:effectLst/>
            <a:sp3d/>
          </c:spPr>
          <c:invertIfNegative val="0"/>
          <c:dLbls>
            <c:dLbl>
              <c:idx val="0"/>
              <c:layout>
                <c:manualLayout>
                  <c:x val="7.899500112998099E-3"/>
                  <c:y val="3.7945062719900702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E80C-4A25-91F0-BF204093C51B}"/>
                </c:ext>
              </c:extLst>
            </c:dLbl>
            <c:dLbl>
              <c:idx val="1"/>
              <c:layout>
                <c:manualLayout>
                  <c:x val="1.3165833521663497E-2"/>
                  <c:y val="-7.5890125439804189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E80C-4A25-91F0-BF204093C51B}"/>
                </c:ext>
              </c:extLst>
            </c:dLbl>
            <c:dLbl>
              <c:idx val="2"/>
              <c:layout>
                <c:manualLayout>
                  <c:x val="9.2160834651645457E-3"/>
                  <c:y val="-7.5890125439804891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80C-4A25-91F0-BF204093C51B}"/>
                </c:ext>
              </c:extLst>
            </c:dLbl>
            <c:dLbl>
              <c:idx val="3"/>
              <c:layout>
                <c:manualLayout>
                  <c:x val="7.899500112998099E-3"/>
                  <c:y val="3.7945062719902094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E80C-4A25-91F0-BF204093C51B}"/>
                </c:ext>
              </c:extLst>
            </c:dLbl>
            <c:dLbl>
              <c:idx val="4"/>
              <c:layout>
                <c:manualLayout>
                  <c:x val="9.2160834651644485E-3"/>
                  <c:y val="-7.5890125439804189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80C-4A25-91F0-BF204093C51B}"/>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Bookman Old Style" panose="02050604050505020204" pitchFamily="18" charset="0"/>
                    <a:ea typeface="+mn-ea"/>
                    <a:cs typeface="+mn-cs"/>
                  </a:defRPr>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Hoja2!$B$26:$B$30</c:f>
              <c:strCache>
                <c:ptCount val="5"/>
                <c:pt idx="0">
                  <c:v>HOMBRO</c:v>
                </c:pt>
                <c:pt idx="1">
                  <c:v>LUMBAR</c:v>
                </c:pt>
                <c:pt idx="2">
                  <c:v>MIEMBROS SUPERIORES</c:v>
                </c:pt>
                <c:pt idx="3">
                  <c:v>MIEMBROS IINFERIORES</c:v>
                </c:pt>
                <c:pt idx="4">
                  <c:v>AUDITIVO</c:v>
                </c:pt>
              </c:strCache>
            </c:strRef>
          </c:cat>
          <c:val>
            <c:numRef>
              <c:f>Hoja2!$C$26:$C$30</c:f>
              <c:numCache>
                <c:formatCode>General</c:formatCode>
                <c:ptCount val="5"/>
                <c:pt idx="0">
                  <c:v>9</c:v>
                </c:pt>
                <c:pt idx="1">
                  <c:v>7</c:v>
                </c:pt>
                <c:pt idx="2">
                  <c:v>21</c:v>
                </c:pt>
                <c:pt idx="3">
                  <c:v>2</c:v>
                </c:pt>
                <c:pt idx="4">
                  <c:v>1</c:v>
                </c:pt>
              </c:numCache>
            </c:numRef>
          </c:val>
          <c:extLst xmlns:c16r2="http://schemas.microsoft.com/office/drawing/2015/06/chart">
            <c:ext xmlns:c16="http://schemas.microsoft.com/office/drawing/2014/chart" uri="{C3380CC4-5D6E-409C-BE32-E72D297353CC}">
              <c16:uniqueId val="{00000000-E80C-4A25-91F0-BF204093C51B}"/>
            </c:ext>
          </c:extLst>
        </c:ser>
        <c:dLbls>
          <c:showLegendKey val="0"/>
          <c:showVal val="0"/>
          <c:showCatName val="0"/>
          <c:showSerName val="0"/>
          <c:showPercent val="0"/>
          <c:showBubbleSize val="0"/>
        </c:dLbls>
        <c:gapWidth val="150"/>
        <c:shape val="box"/>
        <c:axId val="67527424"/>
        <c:axId val="67528960"/>
        <c:axId val="0"/>
      </c:bar3DChart>
      <c:catAx>
        <c:axId val="6752742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Bookman Old Style" panose="02050604050505020204" pitchFamily="18" charset="0"/>
                <a:ea typeface="+mn-ea"/>
                <a:cs typeface="+mn-cs"/>
              </a:defRPr>
            </a:pPr>
            <a:endParaRPr lang="es-CO"/>
          </a:p>
        </c:txPr>
        <c:crossAx val="67528960"/>
        <c:crosses val="autoZero"/>
        <c:auto val="1"/>
        <c:lblAlgn val="ctr"/>
        <c:lblOffset val="100"/>
        <c:noMultiLvlLbl val="0"/>
      </c:catAx>
      <c:valAx>
        <c:axId val="675289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Bookman Old Style" panose="02050604050505020204" pitchFamily="18" charset="0"/>
                <a:ea typeface="+mn-ea"/>
                <a:cs typeface="+mn-cs"/>
              </a:defRPr>
            </a:pPr>
            <a:endParaRPr lang="es-CO"/>
          </a:p>
        </c:txPr>
        <c:crossAx val="6752742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latin typeface="Bookman Old Style" panose="02050604050505020204" pitchFamily="18" charset="0"/>
        </a:defRPr>
      </a:pPr>
      <a:endParaRPr lang="es-C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pivotSource>
    <c:name>[ListaCompleta.xls]Hoja4!Tabla dinámica12</c:name>
    <c:fmtId val="6"/>
  </c:pivotSource>
  <c:chart>
    <c:title>
      <c:tx>
        <c:rich>
          <a:bodyPr/>
          <a:lstStyle/>
          <a:p>
            <a:pPr>
              <a:defRPr/>
            </a:pPr>
            <a:r>
              <a:rPr lang="es-ES" dirty="0" smtClean="0"/>
              <a:t>NÚMERO</a:t>
            </a:r>
            <a:r>
              <a:rPr lang="es-ES" baseline="0" dirty="0" smtClean="0"/>
              <a:t> DE AT VS DÍAS DE INCAPACIDAD GENERADOS</a:t>
            </a:r>
            <a:endParaRPr lang="es-ES" dirty="0"/>
          </a:p>
        </c:rich>
      </c:tx>
      <c:overlay val="0"/>
    </c:title>
    <c:autoTitleDeleted val="0"/>
    <c:pivotFmts>
      <c:pivotFmt>
        <c:idx val="0"/>
        <c:marker>
          <c:symbol val="none"/>
        </c:marker>
        <c:dLbl>
          <c:idx val="0"/>
          <c:spPr/>
          <c:txPr>
            <a:bodyPr/>
            <a:lstStyle/>
            <a:p>
              <a:pPr>
                <a:defRPr/>
              </a:pPr>
              <a:endParaRPr lang="es-CO"/>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1"/>
        <c:marker>
          <c:symbol val="none"/>
        </c:marker>
        <c:dLbl>
          <c:idx val="0"/>
          <c:spPr/>
          <c:txPr>
            <a:bodyPr/>
            <a:lstStyle/>
            <a:p>
              <a:pPr>
                <a:defRPr/>
              </a:pPr>
              <a:endParaRPr lang="es-CO"/>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2"/>
        <c:marker>
          <c:symbol val="none"/>
        </c:marker>
        <c:dLbl>
          <c:idx val="0"/>
          <c:spPr/>
          <c:txPr>
            <a:bodyPr/>
            <a:lstStyle/>
            <a:p>
              <a:pPr>
                <a:defRPr/>
              </a:pPr>
              <a:endParaRPr lang="es-CO"/>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3"/>
        <c:marker>
          <c:symbol val="none"/>
        </c:marker>
        <c:dLbl>
          <c:idx val="0"/>
          <c:spPr/>
          <c:txPr>
            <a:bodyPr/>
            <a:lstStyle/>
            <a:p>
              <a:pPr>
                <a:defRPr/>
              </a:pPr>
              <a:endParaRPr lang="es-CO"/>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4"/>
        <c:marker>
          <c:symbol val="none"/>
        </c:marker>
        <c:dLbl>
          <c:idx val="0"/>
          <c:spPr/>
          <c:txPr>
            <a:bodyPr/>
            <a:lstStyle/>
            <a:p>
              <a:pPr>
                <a:defRPr/>
              </a:pPr>
              <a:endParaRPr lang="es-CO"/>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5"/>
        <c:marker>
          <c:symbol val="none"/>
        </c:marker>
        <c:dLbl>
          <c:idx val="0"/>
          <c:spPr/>
          <c:txPr>
            <a:bodyPr/>
            <a:lstStyle/>
            <a:p>
              <a:pPr>
                <a:defRPr/>
              </a:pPr>
              <a:endParaRPr lang="es-CO"/>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s>
    <c:plotArea>
      <c:layout/>
      <c:barChart>
        <c:barDir val="col"/>
        <c:grouping val="clustered"/>
        <c:varyColors val="0"/>
        <c:ser>
          <c:idx val="0"/>
          <c:order val="0"/>
          <c:tx>
            <c:strRef>
              <c:f>Hoja4!$B$1:$B$2</c:f>
              <c:strCache>
                <c:ptCount val="1"/>
                <c:pt idx="0">
                  <c:v>Número de AT</c:v>
                </c:pt>
              </c:strCache>
            </c:strRef>
          </c:tx>
          <c:spPr>
            <a:ln>
              <a:solidFill>
                <a:schemeClr val="tx1"/>
              </a:solidFill>
            </a:ln>
          </c:spPr>
          <c:invertIfNegative val="0"/>
          <c:dLbls>
            <c:spPr>
              <a:noFill/>
              <a:ln>
                <a:noFill/>
              </a:ln>
              <a:effectLst/>
            </c:spPr>
            <c:txPr>
              <a:bodyPr/>
              <a:lstStyle/>
              <a:p>
                <a:pPr>
                  <a:defRPr sz="1200" b="1"/>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Hoja4!$A$3:$A$13</c:f>
              <c:strCache>
                <c:ptCount val="10"/>
                <c:pt idx="0">
                  <c:v>ENERO</c:v>
                </c:pt>
                <c:pt idx="1">
                  <c:v>FEBRERO</c:v>
                </c:pt>
                <c:pt idx="2">
                  <c:v>MARZO</c:v>
                </c:pt>
                <c:pt idx="3">
                  <c:v>ABRIL</c:v>
                </c:pt>
                <c:pt idx="4">
                  <c:v>MAYO</c:v>
                </c:pt>
                <c:pt idx="5">
                  <c:v>JUNIO</c:v>
                </c:pt>
                <c:pt idx="6">
                  <c:v>JULIO</c:v>
                </c:pt>
                <c:pt idx="7">
                  <c:v>AGOSTO</c:v>
                </c:pt>
                <c:pt idx="8">
                  <c:v>SEPTIEMBRE</c:v>
                </c:pt>
                <c:pt idx="9">
                  <c:v>OCTUBRE</c:v>
                </c:pt>
              </c:strCache>
            </c:strRef>
          </c:cat>
          <c:val>
            <c:numRef>
              <c:f>Hoja4!$B$3:$B$13</c:f>
              <c:numCache>
                <c:formatCode>General</c:formatCode>
                <c:ptCount val="10"/>
                <c:pt idx="0">
                  <c:v>2</c:v>
                </c:pt>
                <c:pt idx="1">
                  <c:v>3</c:v>
                </c:pt>
                <c:pt idx="2">
                  <c:v>2</c:v>
                </c:pt>
                <c:pt idx="3">
                  <c:v>3</c:v>
                </c:pt>
                <c:pt idx="4">
                  <c:v>7</c:v>
                </c:pt>
                <c:pt idx="5">
                  <c:v>1</c:v>
                </c:pt>
                <c:pt idx="6">
                  <c:v>2</c:v>
                </c:pt>
                <c:pt idx="7">
                  <c:v>7</c:v>
                </c:pt>
                <c:pt idx="8">
                  <c:v>4</c:v>
                </c:pt>
                <c:pt idx="9">
                  <c:v>5</c:v>
                </c:pt>
              </c:numCache>
            </c:numRef>
          </c:val>
          <c:extLst xmlns:c16r2="http://schemas.microsoft.com/office/drawing/2015/06/chart">
            <c:ext xmlns:c16="http://schemas.microsoft.com/office/drawing/2014/chart" uri="{C3380CC4-5D6E-409C-BE32-E72D297353CC}">
              <c16:uniqueId val="{00000000-BBB4-40AA-BE60-50A70F8AE599}"/>
            </c:ext>
          </c:extLst>
        </c:ser>
        <c:ser>
          <c:idx val="1"/>
          <c:order val="1"/>
          <c:tx>
            <c:strRef>
              <c:f>Hoja4!$C$1:$C$2</c:f>
              <c:strCache>
                <c:ptCount val="1"/>
                <c:pt idx="0">
                  <c:v> Incapacidad Acumulada</c:v>
                </c:pt>
              </c:strCache>
            </c:strRef>
          </c:tx>
          <c:spPr>
            <a:ln>
              <a:solidFill>
                <a:schemeClr val="tx1"/>
              </a:solidFill>
            </a:ln>
          </c:spPr>
          <c:invertIfNegative val="0"/>
          <c:dLbls>
            <c:spPr>
              <a:noFill/>
              <a:ln>
                <a:noFill/>
              </a:ln>
              <a:effectLst/>
            </c:spPr>
            <c:txPr>
              <a:bodyPr/>
              <a:lstStyle/>
              <a:p>
                <a:pPr>
                  <a:defRPr sz="1200" b="1"/>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Hoja4!$A$3:$A$13</c:f>
              <c:strCache>
                <c:ptCount val="10"/>
                <c:pt idx="0">
                  <c:v>ENERO</c:v>
                </c:pt>
                <c:pt idx="1">
                  <c:v>FEBRERO</c:v>
                </c:pt>
                <c:pt idx="2">
                  <c:v>MARZO</c:v>
                </c:pt>
                <c:pt idx="3">
                  <c:v>ABRIL</c:v>
                </c:pt>
                <c:pt idx="4">
                  <c:v>MAYO</c:v>
                </c:pt>
                <c:pt idx="5">
                  <c:v>JUNIO</c:v>
                </c:pt>
                <c:pt idx="6">
                  <c:v>JULIO</c:v>
                </c:pt>
                <c:pt idx="7">
                  <c:v>AGOSTO</c:v>
                </c:pt>
                <c:pt idx="8">
                  <c:v>SEPTIEMBRE</c:v>
                </c:pt>
                <c:pt idx="9">
                  <c:v>OCTUBRE</c:v>
                </c:pt>
              </c:strCache>
            </c:strRef>
          </c:cat>
          <c:val>
            <c:numRef>
              <c:f>Hoja4!$C$3:$C$13</c:f>
              <c:numCache>
                <c:formatCode>General</c:formatCode>
                <c:ptCount val="10"/>
                <c:pt idx="0">
                  <c:v>77</c:v>
                </c:pt>
                <c:pt idx="1">
                  <c:v>3</c:v>
                </c:pt>
                <c:pt idx="2">
                  <c:v>0</c:v>
                </c:pt>
                <c:pt idx="3">
                  <c:v>2</c:v>
                </c:pt>
                <c:pt idx="4">
                  <c:v>203</c:v>
                </c:pt>
                <c:pt idx="5">
                  <c:v>0</c:v>
                </c:pt>
                <c:pt idx="6">
                  <c:v>31</c:v>
                </c:pt>
                <c:pt idx="7">
                  <c:v>41</c:v>
                </c:pt>
                <c:pt idx="8">
                  <c:v>23</c:v>
                </c:pt>
                <c:pt idx="9">
                  <c:v>3</c:v>
                </c:pt>
              </c:numCache>
            </c:numRef>
          </c:val>
          <c:extLst xmlns:c16r2="http://schemas.microsoft.com/office/drawing/2015/06/chart">
            <c:ext xmlns:c16="http://schemas.microsoft.com/office/drawing/2014/chart" uri="{C3380CC4-5D6E-409C-BE32-E72D297353CC}">
              <c16:uniqueId val="{00000001-BBB4-40AA-BE60-50A70F8AE599}"/>
            </c:ext>
          </c:extLst>
        </c:ser>
        <c:dLbls>
          <c:showLegendKey val="0"/>
          <c:showVal val="0"/>
          <c:showCatName val="0"/>
          <c:showSerName val="0"/>
          <c:showPercent val="0"/>
          <c:showBubbleSize val="0"/>
        </c:dLbls>
        <c:gapWidth val="150"/>
        <c:axId val="75642752"/>
        <c:axId val="75644288"/>
      </c:barChart>
      <c:catAx>
        <c:axId val="75642752"/>
        <c:scaling>
          <c:orientation val="minMax"/>
        </c:scaling>
        <c:delete val="0"/>
        <c:axPos val="b"/>
        <c:numFmt formatCode="General" sourceLinked="1"/>
        <c:majorTickMark val="none"/>
        <c:minorTickMark val="none"/>
        <c:tickLblPos val="nextTo"/>
        <c:txPr>
          <a:bodyPr/>
          <a:lstStyle/>
          <a:p>
            <a:pPr>
              <a:defRPr sz="1100" b="1"/>
            </a:pPr>
            <a:endParaRPr lang="es-CO"/>
          </a:p>
        </c:txPr>
        <c:crossAx val="75644288"/>
        <c:crosses val="autoZero"/>
        <c:auto val="0"/>
        <c:lblAlgn val="ctr"/>
        <c:lblOffset val="100"/>
        <c:noMultiLvlLbl val="0"/>
      </c:catAx>
      <c:valAx>
        <c:axId val="75644288"/>
        <c:scaling>
          <c:orientation val="minMax"/>
        </c:scaling>
        <c:delete val="0"/>
        <c:axPos val="l"/>
        <c:majorGridlines>
          <c:spPr>
            <a:ln>
              <a:solidFill>
                <a:schemeClr val="tx1"/>
              </a:solidFill>
            </a:ln>
          </c:spPr>
        </c:majorGridlines>
        <c:numFmt formatCode="General" sourceLinked="1"/>
        <c:majorTickMark val="none"/>
        <c:minorTickMark val="none"/>
        <c:tickLblPos val="nextTo"/>
        <c:txPr>
          <a:bodyPr/>
          <a:lstStyle/>
          <a:p>
            <a:pPr>
              <a:defRPr sz="1100" b="1"/>
            </a:pPr>
            <a:endParaRPr lang="es-CO"/>
          </a:p>
        </c:txPr>
        <c:crossAx val="75642752"/>
        <c:crosses val="autoZero"/>
        <c:crossBetween val="between"/>
      </c:valAx>
      <c:spPr>
        <a:ln>
          <a:solidFill>
            <a:schemeClr val="tx1"/>
          </a:solidFill>
        </a:ln>
      </c:spPr>
    </c:plotArea>
    <c:legend>
      <c:legendPos val="r"/>
      <c:overlay val="0"/>
      <c:txPr>
        <a:bodyPr/>
        <a:lstStyle/>
        <a:p>
          <a:pPr>
            <a:defRPr sz="1200" b="1"/>
          </a:pPr>
          <a:endParaRPr lang="es-CO"/>
        </a:p>
      </c:txPr>
    </c:legend>
    <c:plotVisOnly val="1"/>
    <c:dispBlanksAs val="gap"/>
    <c:showDLblsOverMax val="0"/>
  </c:chart>
  <c:spPr>
    <a:ln w="12700">
      <a:solidFill>
        <a:schemeClr val="tx1"/>
      </a:solidFill>
    </a:ln>
  </c:spPr>
  <c:externalData r:id="rId1">
    <c:autoUpdate val="0"/>
  </c:externalData>
  <c:extLst xmlns:c16r2="http://schemas.microsoft.com/office/drawing/2015/06/char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26"/>
    </mc:Choice>
    <mc:Fallback>
      <c:style val="26"/>
    </mc:Fallback>
  </mc:AlternateContent>
  <c:pivotSource>
    <c:name>[ListaCompleta.xls]Hoja2!Tabla dinámica10</c:name>
    <c:fmtId val="3"/>
  </c:pivotSource>
  <c:chart>
    <c:title>
      <c:tx>
        <c:rich>
          <a:bodyPr/>
          <a:lstStyle/>
          <a:p>
            <a:pPr>
              <a:defRPr/>
            </a:pPr>
            <a:r>
              <a:rPr lang="en-US"/>
              <a:t>% DE ACCIDENTALIDAD VS EL TIPO DE ACCIDENTE</a:t>
            </a:r>
          </a:p>
        </c:rich>
      </c:tx>
      <c:overlay val="0"/>
    </c:title>
    <c:autoTitleDeleted val="0"/>
    <c:pivotFmts>
      <c:pivotFmt>
        <c:idx val="0"/>
        <c:dLbl>
          <c:idx val="0"/>
          <c:showLegendKey val="0"/>
          <c:showVal val="0"/>
          <c:showCatName val="0"/>
          <c:showSerName val="0"/>
          <c:showPercent val="1"/>
          <c:showBubbleSize val="0"/>
          <c:extLst xmlns:c16r2="http://schemas.microsoft.com/office/drawing/2015/06/chart">
            <c:ext xmlns:c15="http://schemas.microsoft.com/office/drawing/2012/chart" uri="{CE6537A1-D6FC-4f65-9D91-7224C49458BB}"/>
          </c:extLst>
        </c:dLbl>
      </c:pivotFmt>
      <c:pivotFmt>
        <c:idx val="1"/>
        <c:marker>
          <c:symbol val="none"/>
        </c:marker>
        <c:dLbl>
          <c:idx val="0"/>
          <c:spPr/>
          <c:txPr>
            <a:bodyPr/>
            <a:lstStyle/>
            <a:p>
              <a:pPr>
                <a:defRPr/>
              </a:pPr>
              <a:endParaRPr lang="es-CO"/>
            </a:p>
          </c:txPr>
          <c:showLegendKey val="0"/>
          <c:showVal val="0"/>
          <c:showCatName val="0"/>
          <c:showSerName val="0"/>
          <c:showPercent val="1"/>
          <c:showBubbleSize val="0"/>
          <c:extLst xmlns:c16r2="http://schemas.microsoft.com/office/drawing/2015/06/chart">
            <c:ext xmlns:c15="http://schemas.microsoft.com/office/drawing/2012/chart" uri="{CE6537A1-D6FC-4f65-9D91-7224C49458BB}"/>
          </c:extLst>
        </c:dLbl>
      </c:pivotFmt>
      <c:pivotFmt>
        <c:idx val="2"/>
        <c:marker>
          <c:symbol val="none"/>
        </c:marker>
        <c:dLbl>
          <c:idx val="0"/>
          <c:spPr/>
          <c:txPr>
            <a:bodyPr/>
            <a:lstStyle/>
            <a:p>
              <a:pPr>
                <a:defRPr/>
              </a:pPr>
              <a:endParaRPr lang="es-CO"/>
            </a:p>
          </c:txPr>
          <c:showLegendKey val="0"/>
          <c:showVal val="0"/>
          <c:showCatName val="0"/>
          <c:showSerName val="0"/>
          <c:showPercent val="1"/>
          <c:showBubbleSize val="0"/>
          <c:extLst xmlns:c16r2="http://schemas.microsoft.com/office/drawing/2015/06/chart">
            <c:ext xmlns:c15="http://schemas.microsoft.com/office/drawing/2012/chart" uri="{CE6537A1-D6FC-4f65-9D91-7224C49458BB}"/>
          </c:extLst>
        </c:dLbl>
      </c:pivotFmt>
    </c:pivotFmts>
    <c:plotArea>
      <c:layout/>
      <c:pieChart>
        <c:varyColors val="1"/>
        <c:ser>
          <c:idx val="0"/>
          <c:order val="0"/>
          <c:tx>
            <c:strRef>
              <c:f>Hoja2!$B$1:$B$2</c:f>
              <c:strCache>
                <c:ptCount val="1"/>
                <c:pt idx="0">
                  <c:v>Total</c:v>
                </c:pt>
              </c:strCache>
            </c:strRef>
          </c:tx>
          <c:dPt>
            <c:idx val="0"/>
            <c:bubble3D val="0"/>
            <c:spPr>
              <a:ln>
                <a:solidFill>
                  <a:schemeClr val="tx1"/>
                </a:solidFill>
              </a:ln>
            </c:spPr>
            <c:extLst xmlns:c16r2="http://schemas.microsoft.com/office/drawing/2015/06/chart">
              <c:ext xmlns:c16="http://schemas.microsoft.com/office/drawing/2014/chart" uri="{C3380CC4-5D6E-409C-BE32-E72D297353CC}">
                <c16:uniqueId val="{00000001-BE5F-4496-A180-EA64232E8EF7}"/>
              </c:ext>
            </c:extLst>
          </c:dPt>
          <c:dPt>
            <c:idx val="1"/>
            <c:bubble3D val="0"/>
            <c:spPr>
              <a:ln>
                <a:solidFill>
                  <a:schemeClr val="tx1"/>
                </a:solidFill>
              </a:ln>
            </c:spPr>
            <c:extLst xmlns:c16r2="http://schemas.microsoft.com/office/drawing/2015/06/chart">
              <c:ext xmlns:c16="http://schemas.microsoft.com/office/drawing/2014/chart" uri="{C3380CC4-5D6E-409C-BE32-E72D297353CC}">
                <c16:uniqueId val="{00000003-BE5F-4496-A180-EA64232E8EF7}"/>
              </c:ext>
            </c:extLst>
          </c:dPt>
          <c:dPt>
            <c:idx val="2"/>
            <c:bubble3D val="0"/>
            <c:spPr>
              <a:solidFill>
                <a:srgbClr val="00B050"/>
              </a:solidFill>
              <a:ln>
                <a:solidFill>
                  <a:schemeClr val="tx1"/>
                </a:solidFill>
              </a:ln>
            </c:spPr>
            <c:extLst xmlns:c16r2="http://schemas.microsoft.com/office/drawing/2015/06/chart">
              <c:ext xmlns:c16="http://schemas.microsoft.com/office/drawing/2014/chart" uri="{C3380CC4-5D6E-409C-BE32-E72D297353CC}">
                <c16:uniqueId val="{00000005-BE5F-4496-A180-EA64232E8EF7}"/>
              </c:ext>
            </c:extLst>
          </c:dPt>
          <c:dLbls>
            <c:dLbl>
              <c:idx val="0"/>
              <c:layout>
                <c:manualLayout>
                  <c:x val="-5.2797778889200321E-2"/>
                  <c:y val="-0.25418927413807485"/>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BE5F-4496-A180-EA64232E8EF7}"/>
                </c:ext>
              </c:extLst>
            </c:dLbl>
            <c:dLbl>
              <c:idx val="2"/>
              <c:layout>
                <c:manualLayout>
                  <c:x val="5.8142759000182891E-2"/>
                  <c:y val="0.13583998964684138"/>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BE5F-4496-A180-EA64232E8EF7}"/>
                </c:ext>
              </c:extLst>
            </c:dLbl>
            <c:spPr>
              <a:noFill/>
              <a:ln>
                <a:noFill/>
              </a:ln>
              <a:effectLst/>
            </c:spPr>
            <c:txPr>
              <a:bodyPr/>
              <a:lstStyle/>
              <a:p>
                <a:pPr>
                  <a:defRPr sz="1400" b="1"/>
                </a:pPr>
                <a:endParaRPr lang="es-CO"/>
              </a:p>
            </c:tx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Hoja2!$A$3:$A$6</c:f>
              <c:strCache>
                <c:ptCount val="3"/>
                <c:pt idx="0">
                  <c:v>PROPIO DEL TRABAJO</c:v>
                </c:pt>
                <c:pt idx="1">
                  <c:v>RECREATIVO O CULTURA</c:v>
                </c:pt>
                <c:pt idx="2">
                  <c:v>TRANSITO</c:v>
                </c:pt>
              </c:strCache>
            </c:strRef>
          </c:cat>
          <c:val>
            <c:numRef>
              <c:f>Hoja2!$B$3:$B$6</c:f>
              <c:numCache>
                <c:formatCode>General</c:formatCode>
                <c:ptCount val="3"/>
                <c:pt idx="0">
                  <c:v>30</c:v>
                </c:pt>
                <c:pt idx="1">
                  <c:v>2</c:v>
                </c:pt>
                <c:pt idx="2">
                  <c:v>4</c:v>
                </c:pt>
              </c:numCache>
            </c:numRef>
          </c:val>
          <c:extLst xmlns:c16r2="http://schemas.microsoft.com/office/drawing/2015/06/chart">
            <c:ext xmlns:c16="http://schemas.microsoft.com/office/drawing/2014/chart" uri="{C3380CC4-5D6E-409C-BE32-E72D297353CC}">
              <c16:uniqueId val="{00000006-BE5F-4496-A180-EA64232E8EF7}"/>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62356977252843393"/>
          <c:y val="0.37120673287941247"/>
          <c:w val="0.33198578302712162"/>
          <c:h val="0.36230441976445005"/>
        </c:manualLayout>
      </c:layout>
      <c:overlay val="0"/>
      <c:txPr>
        <a:bodyPr/>
        <a:lstStyle/>
        <a:p>
          <a:pPr>
            <a:defRPr sz="1200" b="1"/>
          </a:pPr>
          <a:endParaRPr lang="es-CO"/>
        </a:p>
      </c:txPr>
    </c:legend>
    <c:plotVisOnly val="1"/>
    <c:dispBlanksAs val="gap"/>
    <c:showDLblsOverMax val="0"/>
  </c:chart>
  <c:spPr>
    <a:ln w="19050">
      <a:solidFill>
        <a:schemeClr val="tx1"/>
      </a:solidFill>
    </a:ln>
  </c:spPr>
  <c:externalData r:id="rId1">
    <c:autoUpdate val="0"/>
  </c:externalData>
  <c:extLst xmlns:c16r2="http://schemas.microsoft.com/office/drawing/2015/06/char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4"/>
    </mc:Choice>
    <mc:Fallback>
      <c:style val="4"/>
    </mc:Fallback>
  </mc:AlternateContent>
  <c:pivotSource>
    <c:name>[ESTADISTICA AUSENTISMO 2019 AJUSTADO SURA.xls]Hoja10!Tabla dinámica4</c:name>
    <c:fmtId val="-1"/>
  </c:pivotSource>
  <c:chart>
    <c:title>
      <c:tx>
        <c:rich>
          <a:bodyPr/>
          <a:lstStyle/>
          <a:p>
            <a:pPr>
              <a:defRPr/>
            </a:pPr>
            <a:r>
              <a:rPr lang="en-US"/>
              <a:t>COMPARTIVO</a:t>
            </a:r>
            <a:r>
              <a:rPr lang="en-US" baseline="0"/>
              <a:t> DE # DE DÍAS</a:t>
            </a:r>
            <a:r>
              <a:rPr lang="en-US"/>
              <a:t> VS # DE INCAPACIDADES POR MES</a:t>
            </a:r>
          </a:p>
        </c:rich>
      </c:tx>
      <c:layout>
        <c:manualLayout>
          <c:xMode val="edge"/>
          <c:yMode val="edge"/>
          <c:x val="0.12853198525215526"/>
          <c:y val="1.1998500187476568E-2"/>
        </c:manualLayout>
      </c:layout>
      <c:overlay val="0"/>
    </c:title>
    <c:autoTitleDeleted val="0"/>
    <c:pivotFmts>
      <c:pivotFmt>
        <c:idx val="0"/>
      </c:pivotFmt>
      <c:pivotFmt>
        <c:idx val="1"/>
        <c:dLbl>
          <c:idx val="0"/>
          <c:spPr/>
          <c:txPr>
            <a:bodyPr/>
            <a:lstStyle/>
            <a:p>
              <a:pPr>
                <a:defRPr/>
              </a:pPr>
              <a:endParaRPr lang="es-CO"/>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2"/>
        <c:marker>
          <c:symbol val="none"/>
        </c:marker>
        <c:dLbl>
          <c:idx val="0"/>
          <c:spPr/>
          <c:txPr>
            <a:bodyPr/>
            <a:lstStyle/>
            <a:p>
              <a:pPr>
                <a:defRPr/>
              </a:pPr>
              <a:endParaRPr lang="es-CO"/>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3"/>
        <c:marker>
          <c:symbol val="none"/>
        </c:marker>
        <c:dLbl>
          <c:idx val="0"/>
          <c:spPr/>
          <c:txPr>
            <a:bodyPr/>
            <a:lstStyle/>
            <a:p>
              <a:pPr>
                <a:defRPr/>
              </a:pPr>
              <a:endParaRPr lang="es-CO"/>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4"/>
        <c:marker>
          <c:symbol val="none"/>
        </c:marker>
        <c:dLbl>
          <c:idx val="0"/>
          <c:spPr/>
          <c:txPr>
            <a:bodyPr/>
            <a:lstStyle/>
            <a:p>
              <a:pPr>
                <a:defRPr/>
              </a:pPr>
              <a:endParaRPr lang="es-CO"/>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5"/>
        <c:marker>
          <c:symbol val="none"/>
        </c:marker>
      </c:pivotFmt>
      <c:pivotFmt>
        <c:idx val="6"/>
        <c:marker>
          <c:symbol val="none"/>
        </c:marker>
      </c:pivotFmt>
      <c:pivotFmt>
        <c:idx val="7"/>
        <c:marker>
          <c:symbol val="none"/>
        </c:marker>
      </c:pivotFmt>
      <c:pivotFmt>
        <c:idx val="8"/>
        <c:marker>
          <c:symbol val="none"/>
        </c:marker>
      </c:pivotFmt>
      <c:pivotFmt>
        <c:idx val="9"/>
        <c:marker>
          <c:symbol val="none"/>
        </c:marker>
      </c:pivotFmt>
      <c:pivotFmt>
        <c:idx val="10"/>
        <c:marker>
          <c:symbol val="none"/>
        </c:marker>
        <c:dLbl>
          <c:idx val="0"/>
          <c:spPr/>
          <c:txPr>
            <a:bodyPr/>
            <a:lstStyle/>
            <a:p>
              <a:pPr>
                <a:defRPr/>
              </a:pPr>
              <a:endParaRPr lang="es-CO"/>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11"/>
        <c:marker>
          <c:symbol val="none"/>
        </c:marker>
        <c:dLbl>
          <c:idx val="0"/>
          <c:spPr/>
          <c:txPr>
            <a:bodyPr/>
            <a:lstStyle/>
            <a:p>
              <a:pPr>
                <a:defRPr/>
              </a:pPr>
              <a:endParaRPr lang="es-CO"/>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12"/>
        <c:marker>
          <c:symbol val="none"/>
        </c:marker>
        <c:dLbl>
          <c:idx val="0"/>
          <c:spPr/>
          <c:txPr>
            <a:bodyPr/>
            <a:lstStyle/>
            <a:p>
              <a:pPr>
                <a:defRPr/>
              </a:pPr>
              <a:endParaRPr lang="es-CO"/>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13"/>
        <c:marker>
          <c:symbol val="none"/>
        </c:marker>
        <c:dLbl>
          <c:idx val="0"/>
          <c:spPr/>
          <c:txPr>
            <a:bodyPr/>
            <a:lstStyle/>
            <a:p>
              <a:pPr>
                <a:defRPr/>
              </a:pPr>
              <a:endParaRPr lang="es-CO"/>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14"/>
        <c:marker>
          <c:symbol val="none"/>
        </c:marker>
        <c:dLbl>
          <c:idx val="0"/>
          <c:spPr/>
          <c:txPr>
            <a:bodyPr/>
            <a:lstStyle/>
            <a:p>
              <a:pPr>
                <a:defRPr/>
              </a:pPr>
              <a:endParaRPr lang="es-CO"/>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s>
    <c:plotArea>
      <c:layout/>
      <c:barChart>
        <c:barDir val="col"/>
        <c:grouping val="clustered"/>
        <c:varyColors val="0"/>
        <c:ser>
          <c:idx val="0"/>
          <c:order val="0"/>
          <c:tx>
            <c:strRef>
              <c:f>Hoja10!$B$3:$B$4</c:f>
              <c:strCache>
                <c:ptCount val="1"/>
                <c:pt idx="0">
                  <c:v>NÚMERO DE DÍAS</c:v>
                </c:pt>
              </c:strCache>
            </c:strRef>
          </c:tx>
          <c:invertIfNegative val="0"/>
          <c:dLbls>
            <c:spPr>
              <a:noFill/>
              <a:ln>
                <a:noFill/>
              </a:ln>
              <a:effectLst/>
            </c:spPr>
            <c:txPr>
              <a:bodyPr/>
              <a:lstStyle/>
              <a:p>
                <a:pPr>
                  <a:defRPr sz="1200" b="1"/>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Hoja10!$A$5:$A$15</c:f>
              <c:strCache>
                <c:ptCount val="10"/>
                <c:pt idx="0">
                  <c:v>ENERO</c:v>
                </c:pt>
                <c:pt idx="1">
                  <c:v>FEBRERO</c:v>
                </c:pt>
                <c:pt idx="2">
                  <c:v>MARZO</c:v>
                </c:pt>
                <c:pt idx="3">
                  <c:v>ABRIL</c:v>
                </c:pt>
                <c:pt idx="4">
                  <c:v>MAYO</c:v>
                </c:pt>
                <c:pt idx="5">
                  <c:v>JUNIO</c:v>
                </c:pt>
                <c:pt idx="6">
                  <c:v>JULIO</c:v>
                </c:pt>
                <c:pt idx="7">
                  <c:v>AGOSTO</c:v>
                </c:pt>
                <c:pt idx="8">
                  <c:v>SEPTIEMBRE</c:v>
                </c:pt>
                <c:pt idx="9">
                  <c:v>OCTUBRE</c:v>
                </c:pt>
              </c:strCache>
            </c:strRef>
          </c:cat>
          <c:val>
            <c:numRef>
              <c:f>Hoja10!$B$5:$B$15</c:f>
              <c:numCache>
                <c:formatCode>General</c:formatCode>
                <c:ptCount val="10"/>
                <c:pt idx="0">
                  <c:v>410</c:v>
                </c:pt>
                <c:pt idx="1">
                  <c:v>341</c:v>
                </c:pt>
                <c:pt idx="2">
                  <c:v>263</c:v>
                </c:pt>
                <c:pt idx="3">
                  <c:v>259</c:v>
                </c:pt>
                <c:pt idx="4">
                  <c:v>249</c:v>
                </c:pt>
                <c:pt idx="5">
                  <c:v>257</c:v>
                </c:pt>
                <c:pt idx="6">
                  <c:v>258</c:v>
                </c:pt>
                <c:pt idx="7">
                  <c:v>189</c:v>
                </c:pt>
                <c:pt idx="8">
                  <c:v>327</c:v>
                </c:pt>
                <c:pt idx="9">
                  <c:v>314</c:v>
                </c:pt>
              </c:numCache>
            </c:numRef>
          </c:val>
          <c:extLst xmlns:c16r2="http://schemas.microsoft.com/office/drawing/2015/06/chart">
            <c:ext xmlns:c16="http://schemas.microsoft.com/office/drawing/2014/chart" uri="{C3380CC4-5D6E-409C-BE32-E72D297353CC}">
              <c16:uniqueId val="{00000000-F879-4DD8-AFCD-A9C1895DAFAE}"/>
            </c:ext>
          </c:extLst>
        </c:ser>
        <c:ser>
          <c:idx val="1"/>
          <c:order val="1"/>
          <c:tx>
            <c:strRef>
              <c:f>Hoja10!$C$3:$C$4</c:f>
              <c:strCache>
                <c:ptCount val="1"/>
                <c:pt idx="0">
                  <c:v>NUMERO DE INCAPACIDADES</c:v>
                </c:pt>
              </c:strCache>
            </c:strRef>
          </c:tx>
          <c:spPr>
            <a:solidFill>
              <a:srgbClr val="7030A0"/>
            </a:solidFill>
          </c:spPr>
          <c:invertIfNegative val="0"/>
          <c:dLbls>
            <c:spPr>
              <a:noFill/>
              <a:ln>
                <a:noFill/>
              </a:ln>
              <a:effectLst/>
            </c:spPr>
            <c:txPr>
              <a:bodyPr/>
              <a:lstStyle/>
              <a:p>
                <a:pPr>
                  <a:defRPr sz="1200" b="1"/>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Hoja10!$A$5:$A$15</c:f>
              <c:strCache>
                <c:ptCount val="10"/>
                <c:pt idx="0">
                  <c:v>ENERO</c:v>
                </c:pt>
                <c:pt idx="1">
                  <c:v>FEBRERO</c:v>
                </c:pt>
                <c:pt idx="2">
                  <c:v>MARZO</c:v>
                </c:pt>
                <c:pt idx="3">
                  <c:v>ABRIL</c:v>
                </c:pt>
                <c:pt idx="4">
                  <c:v>MAYO</c:v>
                </c:pt>
                <c:pt idx="5">
                  <c:v>JUNIO</c:v>
                </c:pt>
                <c:pt idx="6">
                  <c:v>JULIO</c:v>
                </c:pt>
                <c:pt idx="7">
                  <c:v>AGOSTO</c:v>
                </c:pt>
                <c:pt idx="8">
                  <c:v>SEPTIEMBRE</c:v>
                </c:pt>
                <c:pt idx="9">
                  <c:v>OCTUBRE</c:v>
                </c:pt>
              </c:strCache>
            </c:strRef>
          </c:cat>
          <c:val>
            <c:numRef>
              <c:f>Hoja10!$C$5:$C$15</c:f>
              <c:numCache>
                <c:formatCode>General</c:formatCode>
                <c:ptCount val="10"/>
                <c:pt idx="0">
                  <c:v>55</c:v>
                </c:pt>
                <c:pt idx="1">
                  <c:v>48</c:v>
                </c:pt>
                <c:pt idx="2">
                  <c:v>45</c:v>
                </c:pt>
                <c:pt idx="3">
                  <c:v>42</c:v>
                </c:pt>
                <c:pt idx="4">
                  <c:v>47</c:v>
                </c:pt>
                <c:pt idx="5">
                  <c:v>35</c:v>
                </c:pt>
                <c:pt idx="6">
                  <c:v>43</c:v>
                </c:pt>
                <c:pt idx="7">
                  <c:v>34</c:v>
                </c:pt>
                <c:pt idx="8">
                  <c:v>40</c:v>
                </c:pt>
                <c:pt idx="9">
                  <c:v>47</c:v>
                </c:pt>
              </c:numCache>
            </c:numRef>
          </c:val>
          <c:extLst xmlns:c16r2="http://schemas.microsoft.com/office/drawing/2015/06/chart">
            <c:ext xmlns:c16="http://schemas.microsoft.com/office/drawing/2014/chart" uri="{C3380CC4-5D6E-409C-BE32-E72D297353CC}">
              <c16:uniqueId val="{00000001-F879-4DD8-AFCD-A9C1895DAFAE}"/>
            </c:ext>
          </c:extLst>
        </c:ser>
        <c:dLbls>
          <c:showLegendKey val="0"/>
          <c:showVal val="0"/>
          <c:showCatName val="0"/>
          <c:showSerName val="0"/>
          <c:showPercent val="0"/>
          <c:showBubbleSize val="0"/>
        </c:dLbls>
        <c:gapWidth val="75"/>
        <c:overlap val="-25"/>
        <c:axId val="78298112"/>
        <c:axId val="78304000"/>
      </c:barChart>
      <c:catAx>
        <c:axId val="78298112"/>
        <c:scaling>
          <c:orientation val="minMax"/>
        </c:scaling>
        <c:delete val="0"/>
        <c:axPos val="b"/>
        <c:numFmt formatCode="General" sourceLinked="0"/>
        <c:majorTickMark val="none"/>
        <c:minorTickMark val="none"/>
        <c:tickLblPos val="nextTo"/>
        <c:txPr>
          <a:bodyPr/>
          <a:lstStyle/>
          <a:p>
            <a:pPr>
              <a:defRPr sz="1200" b="1"/>
            </a:pPr>
            <a:endParaRPr lang="es-CO"/>
          </a:p>
        </c:txPr>
        <c:crossAx val="78304000"/>
        <c:crosses val="autoZero"/>
        <c:auto val="1"/>
        <c:lblAlgn val="ctr"/>
        <c:lblOffset val="100"/>
        <c:noMultiLvlLbl val="0"/>
      </c:catAx>
      <c:valAx>
        <c:axId val="78304000"/>
        <c:scaling>
          <c:orientation val="minMax"/>
        </c:scaling>
        <c:delete val="0"/>
        <c:axPos val="l"/>
        <c:majorGridlines/>
        <c:numFmt formatCode="General" sourceLinked="1"/>
        <c:majorTickMark val="none"/>
        <c:minorTickMark val="none"/>
        <c:tickLblPos val="nextTo"/>
        <c:spPr>
          <a:ln w="9525">
            <a:noFill/>
          </a:ln>
        </c:spPr>
        <c:txPr>
          <a:bodyPr/>
          <a:lstStyle/>
          <a:p>
            <a:pPr>
              <a:defRPr sz="1200" b="1"/>
            </a:pPr>
            <a:endParaRPr lang="es-CO"/>
          </a:p>
        </c:txPr>
        <c:crossAx val="78298112"/>
        <c:crosses val="autoZero"/>
        <c:crossBetween val="between"/>
      </c:valAx>
    </c:plotArea>
    <c:legend>
      <c:legendPos val="b"/>
      <c:overlay val="0"/>
      <c:txPr>
        <a:bodyPr/>
        <a:lstStyle/>
        <a:p>
          <a:pPr>
            <a:defRPr sz="1200" b="1"/>
          </a:pPr>
          <a:endParaRPr lang="es-CO"/>
        </a:p>
      </c:txPr>
    </c:legend>
    <c:plotVisOnly val="1"/>
    <c:dispBlanksAs val="gap"/>
    <c:showDLblsOverMax val="0"/>
  </c:chart>
  <c:spPr>
    <a:ln w="28575">
      <a:solidFill>
        <a:schemeClr val="tx1"/>
      </a:solidFill>
    </a:ln>
  </c:spPr>
  <c:externalData r:id="rId1">
    <c:autoUpdate val="0"/>
  </c:externalData>
  <c:extLst xmlns:c16r2="http://schemas.microsoft.com/office/drawing/2015/06/char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pivotSource>
    <c:name>[ESTADISTICA AUSENTISMO 2019 AJUSTADO SURA.xls]Hoja12!Tabla dinámica5</c:name>
    <c:fmtId val="-1"/>
  </c:pivotSource>
  <c:chart>
    <c:title>
      <c:tx>
        <c:rich>
          <a:bodyPr/>
          <a:lstStyle/>
          <a:p>
            <a:pPr>
              <a:defRPr/>
            </a:pPr>
            <a:r>
              <a:rPr lang="es-ES"/>
              <a:t>COMPARATIVO DE</a:t>
            </a:r>
            <a:r>
              <a:rPr lang="es-ES" baseline="0"/>
              <a:t> # DE DÍAS VS # DE INCAPACIDADES POR TIPO DE INCAPACIDAD</a:t>
            </a:r>
            <a:endParaRPr lang="es-ES"/>
          </a:p>
        </c:rich>
      </c:tx>
      <c:overlay val="0"/>
    </c:title>
    <c:autoTitleDeleted val="0"/>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dLbl>
          <c:idx val="0"/>
          <c:spPr/>
          <c:txPr>
            <a:bodyPr/>
            <a:lstStyle/>
            <a:p>
              <a:pPr>
                <a:defRPr/>
              </a:pPr>
              <a:endParaRPr lang="es-CO"/>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6"/>
        <c:marker>
          <c:symbol val="none"/>
        </c:marker>
        <c:dLbl>
          <c:idx val="0"/>
          <c:spPr/>
          <c:txPr>
            <a:bodyPr/>
            <a:lstStyle/>
            <a:p>
              <a:pPr>
                <a:defRPr/>
              </a:pPr>
              <a:endParaRPr lang="es-CO"/>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7"/>
        <c:marker>
          <c:symbol val="none"/>
        </c:marker>
        <c:dLbl>
          <c:idx val="0"/>
          <c:spPr/>
          <c:txPr>
            <a:bodyPr/>
            <a:lstStyle/>
            <a:p>
              <a:pPr>
                <a:defRPr/>
              </a:pPr>
              <a:endParaRPr lang="es-CO"/>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8"/>
        <c:marker>
          <c:symbol val="none"/>
        </c:marker>
        <c:dLbl>
          <c:idx val="0"/>
          <c:spPr/>
          <c:txPr>
            <a:bodyPr/>
            <a:lstStyle/>
            <a:p>
              <a:pPr>
                <a:defRPr/>
              </a:pPr>
              <a:endParaRPr lang="es-CO"/>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s>
    <c:plotArea>
      <c:layout>
        <c:manualLayout>
          <c:layoutTarget val="inner"/>
          <c:xMode val="edge"/>
          <c:yMode val="edge"/>
          <c:x val="9.6273134127464841E-2"/>
          <c:y val="0.17558044357284833"/>
          <c:w val="0.84389780604347531"/>
          <c:h val="0.46225184590447271"/>
        </c:manualLayout>
      </c:layout>
      <c:barChart>
        <c:barDir val="col"/>
        <c:grouping val="clustered"/>
        <c:varyColors val="0"/>
        <c:ser>
          <c:idx val="0"/>
          <c:order val="0"/>
          <c:tx>
            <c:strRef>
              <c:f>Hoja12!$B$1:$B$2</c:f>
              <c:strCache>
                <c:ptCount val="1"/>
                <c:pt idx="0">
                  <c:v>NÚMERO DE DÍAS</c:v>
                </c:pt>
              </c:strCache>
            </c:strRef>
          </c:tx>
          <c:invertIfNegative val="0"/>
          <c:dLbls>
            <c:spPr>
              <a:noFill/>
              <a:ln>
                <a:noFill/>
              </a:ln>
              <a:effectLst/>
            </c:spPr>
            <c:txPr>
              <a:bodyPr/>
              <a:lstStyle/>
              <a:p>
                <a:pPr>
                  <a:defRPr sz="1200" b="1"/>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Hoja12!$A$3:$A$7</c:f>
              <c:strCache>
                <c:ptCount val="4"/>
                <c:pt idx="0">
                  <c:v>INCAPACIDAD AT</c:v>
                </c:pt>
                <c:pt idx="1">
                  <c:v>INCAPACIDAD EL</c:v>
                </c:pt>
                <c:pt idx="2">
                  <c:v>INCAPACIDAD GENERAL</c:v>
                </c:pt>
                <c:pt idx="3">
                  <c:v>LICENCIA DE MATERNIDAD</c:v>
                </c:pt>
              </c:strCache>
            </c:strRef>
          </c:cat>
          <c:val>
            <c:numRef>
              <c:f>Hoja12!$B$3:$B$7</c:f>
              <c:numCache>
                <c:formatCode>General</c:formatCode>
                <c:ptCount val="4"/>
                <c:pt idx="0">
                  <c:v>425</c:v>
                </c:pt>
                <c:pt idx="1">
                  <c:v>12</c:v>
                </c:pt>
                <c:pt idx="2">
                  <c:v>1956</c:v>
                </c:pt>
                <c:pt idx="3">
                  <c:v>474</c:v>
                </c:pt>
              </c:numCache>
            </c:numRef>
          </c:val>
          <c:extLst xmlns:c16r2="http://schemas.microsoft.com/office/drawing/2015/06/chart">
            <c:ext xmlns:c16="http://schemas.microsoft.com/office/drawing/2014/chart" uri="{C3380CC4-5D6E-409C-BE32-E72D297353CC}">
              <c16:uniqueId val="{00000000-7C29-4A7C-8EF0-FBC132E3DEF8}"/>
            </c:ext>
          </c:extLst>
        </c:ser>
        <c:ser>
          <c:idx val="1"/>
          <c:order val="1"/>
          <c:tx>
            <c:strRef>
              <c:f>Hoja12!$C$1:$C$2</c:f>
              <c:strCache>
                <c:ptCount val="1"/>
                <c:pt idx="0">
                  <c:v>NÚMERO DE INCAPACIDADES</c:v>
                </c:pt>
              </c:strCache>
            </c:strRef>
          </c:tx>
          <c:invertIfNegative val="0"/>
          <c:dLbls>
            <c:spPr>
              <a:noFill/>
              <a:ln>
                <a:noFill/>
              </a:ln>
              <a:effectLst/>
            </c:spPr>
            <c:txPr>
              <a:bodyPr/>
              <a:lstStyle/>
              <a:p>
                <a:pPr>
                  <a:defRPr sz="1200" b="1"/>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Hoja12!$A$3:$A$7</c:f>
              <c:strCache>
                <c:ptCount val="4"/>
                <c:pt idx="0">
                  <c:v>INCAPACIDAD AT</c:v>
                </c:pt>
                <c:pt idx="1">
                  <c:v>INCAPACIDAD EL</c:v>
                </c:pt>
                <c:pt idx="2">
                  <c:v>INCAPACIDAD GENERAL</c:v>
                </c:pt>
                <c:pt idx="3">
                  <c:v>LICENCIA DE MATERNIDAD</c:v>
                </c:pt>
              </c:strCache>
            </c:strRef>
          </c:cat>
          <c:val>
            <c:numRef>
              <c:f>Hoja12!$C$3:$C$7</c:f>
              <c:numCache>
                <c:formatCode>General</c:formatCode>
                <c:ptCount val="4"/>
                <c:pt idx="0">
                  <c:v>51</c:v>
                </c:pt>
                <c:pt idx="1">
                  <c:v>6</c:v>
                </c:pt>
                <c:pt idx="2">
                  <c:v>358</c:v>
                </c:pt>
                <c:pt idx="3">
                  <c:v>21</c:v>
                </c:pt>
              </c:numCache>
            </c:numRef>
          </c:val>
          <c:extLst xmlns:c16r2="http://schemas.microsoft.com/office/drawing/2015/06/chart">
            <c:ext xmlns:c16="http://schemas.microsoft.com/office/drawing/2014/chart" uri="{C3380CC4-5D6E-409C-BE32-E72D297353CC}">
              <c16:uniqueId val="{00000001-7C29-4A7C-8EF0-FBC132E3DEF8}"/>
            </c:ext>
          </c:extLst>
        </c:ser>
        <c:dLbls>
          <c:showLegendKey val="0"/>
          <c:showVal val="0"/>
          <c:showCatName val="0"/>
          <c:showSerName val="0"/>
          <c:showPercent val="0"/>
          <c:showBubbleSize val="0"/>
        </c:dLbls>
        <c:gapWidth val="75"/>
        <c:axId val="78223616"/>
        <c:axId val="78241792"/>
      </c:barChart>
      <c:catAx>
        <c:axId val="78223616"/>
        <c:scaling>
          <c:orientation val="minMax"/>
        </c:scaling>
        <c:delete val="0"/>
        <c:axPos val="b"/>
        <c:numFmt formatCode="General" sourceLinked="0"/>
        <c:majorTickMark val="none"/>
        <c:minorTickMark val="none"/>
        <c:tickLblPos val="nextTo"/>
        <c:txPr>
          <a:bodyPr/>
          <a:lstStyle/>
          <a:p>
            <a:pPr>
              <a:defRPr sz="1200" b="1"/>
            </a:pPr>
            <a:endParaRPr lang="es-CO"/>
          </a:p>
        </c:txPr>
        <c:crossAx val="78241792"/>
        <c:crosses val="autoZero"/>
        <c:auto val="1"/>
        <c:lblAlgn val="ctr"/>
        <c:lblOffset val="100"/>
        <c:noMultiLvlLbl val="0"/>
      </c:catAx>
      <c:valAx>
        <c:axId val="78241792"/>
        <c:scaling>
          <c:orientation val="minMax"/>
        </c:scaling>
        <c:delete val="0"/>
        <c:axPos val="l"/>
        <c:majorGridlines/>
        <c:numFmt formatCode="General" sourceLinked="1"/>
        <c:majorTickMark val="none"/>
        <c:minorTickMark val="none"/>
        <c:tickLblPos val="nextTo"/>
        <c:spPr>
          <a:ln w="9525">
            <a:noFill/>
          </a:ln>
        </c:spPr>
        <c:txPr>
          <a:bodyPr/>
          <a:lstStyle/>
          <a:p>
            <a:pPr>
              <a:defRPr sz="1200" b="1"/>
            </a:pPr>
            <a:endParaRPr lang="es-CO"/>
          </a:p>
        </c:txPr>
        <c:crossAx val="78223616"/>
        <c:crosses val="autoZero"/>
        <c:crossBetween val="between"/>
      </c:valAx>
    </c:plotArea>
    <c:legend>
      <c:legendPos val="b"/>
      <c:layout>
        <c:manualLayout>
          <c:xMode val="edge"/>
          <c:yMode val="edge"/>
          <c:x val="0.21793030865389729"/>
          <c:y val="0.79061455053320906"/>
          <c:w val="0.55203748569890299"/>
          <c:h val="9.9853601588187929E-2"/>
        </c:manualLayout>
      </c:layout>
      <c:overlay val="0"/>
      <c:txPr>
        <a:bodyPr/>
        <a:lstStyle/>
        <a:p>
          <a:pPr>
            <a:defRPr sz="1200" b="1"/>
          </a:pPr>
          <a:endParaRPr lang="es-CO"/>
        </a:p>
      </c:txPr>
    </c:legend>
    <c:plotVisOnly val="1"/>
    <c:dispBlanksAs val="gap"/>
    <c:showDLblsOverMax val="0"/>
  </c:chart>
  <c:spPr>
    <a:ln w="19050">
      <a:solidFill>
        <a:schemeClr val="tx1"/>
      </a:solidFill>
    </a:ln>
  </c:spPr>
  <c:externalData r:id="rId1">
    <c:autoUpdate val="0"/>
  </c:externalData>
  <c:extLst xmlns:c16r2="http://schemas.microsoft.com/office/drawing/2015/06/char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ata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_rels/data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4" Type="http://schemas.openxmlformats.org/officeDocument/2006/relationships/image" Target="../media/image8.png"/></Relationships>
</file>

<file path=ppt/diagrams/_rels/data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diagrams/_rels/data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image" Target="../media/image24.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4" Type="http://schemas.openxmlformats.org/officeDocument/2006/relationships/image" Target="../media/image8.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450AEC-3332-4275-90DA-6D0710771916}"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CO"/>
        </a:p>
      </dgm:t>
    </dgm:pt>
    <dgm:pt modelId="{933F34B6-8823-46F1-90CD-0B8CEF6BF2D4}">
      <dgm:prSet phldrT="[Texto]" custT="1"/>
      <dgm:spPr/>
      <dgm:t>
        <a:bodyPr/>
        <a:lstStyle/>
        <a:p>
          <a:r>
            <a:rPr lang="es-CO" sz="1200" b="1" dirty="0">
              <a:effectLst>
                <a:outerShdw blurRad="38100" dist="38100" dir="2700000" algn="tl">
                  <a:srgbClr val="000000">
                    <a:alpha val="43137"/>
                  </a:srgbClr>
                </a:outerShdw>
              </a:effectLst>
              <a:latin typeface="Bookman Old Style" panose="02050604050505020204" pitchFamily="18" charset="0"/>
            </a:rPr>
            <a:t>EVALUACIÓN INICIAL</a:t>
          </a:r>
        </a:p>
        <a:p>
          <a:r>
            <a:rPr lang="es-CO" sz="1200" b="1" dirty="0">
              <a:effectLst>
                <a:outerShdw blurRad="38100" dist="38100" dir="2700000" algn="tl">
                  <a:srgbClr val="000000">
                    <a:alpha val="43137"/>
                  </a:srgbClr>
                </a:outerShdw>
              </a:effectLst>
              <a:latin typeface="Bookman Old Style" panose="02050604050505020204" pitchFamily="18" charset="0"/>
            </a:rPr>
            <a:t>Agosto 31/2017</a:t>
          </a:r>
        </a:p>
      </dgm:t>
    </dgm:pt>
    <dgm:pt modelId="{44271500-CA1F-454D-A574-09FFA966A1CB}" type="parTrans" cxnId="{4FDF98D0-7A34-498F-9BC2-4206332CA40D}">
      <dgm:prSet/>
      <dgm:spPr/>
      <dgm:t>
        <a:bodyPr/>
        <a:lstStyle/>
        <a:p>
          <a:endParaRPr lang="es-CO"/>
        </a:p>
      </dgm:t>
    </dgm:pt>
    <dgm:pt modelId="{25E9CB3C-8C75-4F2A-A40B-3F11F2E23119}" type="sibTrans" cxnId="{4FDF98D0-7A34-498F-9BC2-4206332CA40D}">
      <dgm:prSet/>
      <dgm:spPr/>
      <dgm:t>
        <a:bodyPr/>
        <a:lstStyle/>
        <a:p>
          <a:endParaRPr lang="es-CO"/>
        </a:p>
      </dgm:t>
    </dgm:pt>
    <dgm:pt modelId="{2E17BE57-9563-439B-AAF2-6EB4D3B5FF8A}">
      <dgm:prSet phldrT="[Texto]" custT="1"/>
      <dgm:spPr/>
      <dgm:t>
        <a:bodyPr/>
        <a:lstStyle/>
        <a:p>
          <a:r>
            <a:rPr lang="es-CO" sz="1600" dirty="0">
              <a:latin typeface="Bookman Old Style" panose="02050604050505020204" pitchFamily="18" charset="0"/>
            </a:rPr>
            <a:t>38,1%</a:t>
          </a:r>
          <a:r>
            <a:rPr lang="es-CO" sz="1400" dirty="0">
              <a:latin typeface="Bookman Old Style" panose="02050604050505020204" pitchFamily="18" charset="0"/>
            </a:rPr>
            <a:t> Bajo el Decreto 1072 de 2015 </a:t>
          </a:r>
        </a:p>
      </dgm:t>
    </dgm:pt>
    <dgm:pt modelId="{82BB4500-416B-4BE2-A592-3151801E7456}" type="parTrans" cxnId="{BB642BE2-474A-4CAC-97EA-29059AB747A7}">
      <dgm:prSet/>
      <dgm:spPr/>
      <dgm:t>
        <a:bodyPr/>
        <a:lstStyle/>
        <a:p>
          <a:endParaRPr lang="es-CO"/>
        </a:p>
      </dgm:t>
    </dgm:pt>
    <dgm:pt modelId="{100C2190-8712-4E11-BEF2-45541B4EFBD1}" type="sibTrans" cxnId="{BB642BE2-474A-4CAC-97EA-29059AB747A7}">
      <dgm:prSet/>
      <dgm:spPr/>
      <dgm:t>
        <a:bodyPr/>
        <a:lstStyle/>
        <a:p>
          <a:endParaRPr lang="es-CO"/>
        </a:p>
      </dgm:t>
    </dgm:pt>
    <dgm:pt modelId="{20506552-E358-49FB-8F59-313E572C01CD}">
      <dgm:prSet phldrT="[Texto]" custT="1"/>
      <dgm:spPr/>
      <dgm:t>
        <a:bodyPr/>
        <a:lstStyle/>
        <a:p>
          <a:r>
            <a:rPr lang="es-CO" sz="1200" b="1" dirty="0">
              <a:effectLst>
                <a:outerShdw blurRad="38100" dist="38100" dir="2700000" algn="tl">
                  <a:srgbClr val="000000">
                    <a:alpha val="43137"/>
                  </a:srgbClr>
                </a:outerShdw>
              </a:effectLst>
              <a:latin typeface="Bookman Old Style" panose="02050604050505020204" pitchFamily="18" charset="0"/>
            </a:rPr>
            <a:t>AUTOEVALUACIÓN</a:t>
          </a:r>
        </a:p>
        <a:p>
          <a:r>
            <a:rPr lang="es-CO" sz="1200" b="1" dirty="0">
              <a:effectLst>
                <a:outerShdw blurRad="38100" dist="38100" dir="2700000" algn="tl">
                  <a:srgbClr val="000000">
                    <a:alpha val="43137"/>
                  </a:srgbClr>
                </a:outerShdw>
              </a:effectLst>
              <a:latin typeface="Bookman Old Style" panose="02050604050505020204" pitchFamily="18" charset="0"/>
            </a:rPr>
            <a:t>Diciembre 31/2017</a:t>
          </a:r>
        </a:p>
      </dgm:t>
    </dgm:pt>
    <dgm:pt modelId="{74ED8BCE-CEDB-4AF6-A2E6-424FA0088A63}" type="parTrans" cxnId="{378FDBFE-1533-4E20-92F9-94A856B0CF27}">
      <dgm:prSet/>
      <dgm:spPr/>
      <dgm:t>
        <a:bodyPr/>
        <a:lstStyle/>
        <a:p>
          <a:endParaRPr lang="es-CO"/>
        </a:p>
      </dgm:t>
    </dgm:pt>
    <dgm:pt modelId="{E886C65D-F82B-4634-977A-24018A54331A}" type="sibTrans" cxnId="{378FDBFE-1533-4E20-92F9-94A856B0CF27}">
      <dgm:prSet/>
      <dgm:spPr/>
      <dgm:t>
        <a:bodyPr/>
        <a:lstStyle/>
        <a:p>
          <a:endParaRPr lang="es-CO"/>
        </a:p>
      </dgm:t>
    </dgm:pt>
    <dgm:pt modelId="{B9756FE8-DB0F-498D-97D1-E2D2D6193939}">
      <dgm:prSet phldrT="[Texto]" custT="1"/>
      <dgm:spPr/>
      <dgm:t>
        <a:bodyPr/>
        <a:lstStyle/>
        <a:p>
          <a:r>
            <a:rPr lang="es-CO" sz="1800" dirty="0">
              <a:latin typeface="Bookman Old Style" panose="02050604050505020204" pitchFamily="18" charset="0"/>
            </a:rPr>
            <a:t>23% </a:t>
          </a:r>
          <a:r>
            <a:rPr lang="es-CO" sz="1600" dirty="0">
              <a:latin typeface="Bookman Old Style" panose="02050604050505020204" pitchFamily="18" charset="0"/>
            </a:rPr>
            <a:t>Bajo la Resolución 1111 de 2017</a:t>
          </a:r>
          <a:endParaRPr lang="es-CO" sz="1800" dirty="0">
            <a:latin typeface="Bookman Old Style" panose="02050604050505020204" pitchFamily="18" charset="0"/>
          </a:endParaRPr>
        </a:p>
      </dgm:t>
    </dgm:pt>
    <dgm:pt modelId="{B690F890-56D2-43B1-8024-EA8475331F53}" type="parTrans" cxnId="{24504501-7FA2-4B0A-9002-E4797E236648}">
      <dgm:prSet/>
      <dgm:spPr/>
      <dgm:t>
        <a:bodyPr/>
        <a:lstStyle/>
        <a:p>
          <a:endParaRPr lang="es-CO"/>
        </a:p>
      </dgm:t>
    </dgm:pt>
    <dgm:pt modelId="{4E6CA9C6-234F-48E3-8750-8B3C916CCA4B}" type="sibTrans" cxnId="{24504501-7FA2-4B0A-9002-E4797E236648}">
      <dgm:prSet/>
      <dgm:spPr/>
      <dgm:t>
        <a:bodyPr/>
        <a:lstStyle/>
        <a:p>
          <a:endParaRPr lang="es-CO"/>
        </a:p>
      </dgm:t>
    </dgm:pt>
    <dgm:pt modelId="{7AF5B1C4-9F2E-4123-B8A3-A87BFA73DA2E}">
      <dgm:prSet phldrT="[Texto]" custT="1"/>
      <dgm:spPr/>
      <dgm:t>
        <a:bodyPr/>
        <a:lstStyle/>
        <a:p>
          <a:r>
            <a:rPr lang="es-CO" sz="1600" dirty="0">
              <a:latin typeface="Bookman Old Style" panose="02050604050505020204" pitchFamily="18" charset="0"/>
            </a:rPr>
            <a:t>9%</a:t>
          </a:r>
          <a:r>
            <a:rPr lang="es-CO" sz="1400" dirty="0">
              <a:latin typeface="Bookman Old Style" panose="02050604050505020204" pitchFamily="18" charset="0"/>
            </a:rPr>
            <a:t> Bajo la Resolución 1111 de 2017</a:t>
          </a:r>
        </a:p>
      </dgm:t>
    </dgm:pt>
    <dgm:pt modelId="{77856A8B-662F-4656-89CF-DE83B6AEFD4A}" type="parTrans" cxnId="{9357F8AC-5D46-4E65-895A-006C26611566}">
      <dgm:prSet/>
      <dgm:spPr/>
      <dgm:t>
        <a:bodyPr/>
        <a:lstStyle/>
        <a:p>
          <a:endParaRPr lang="es-CO"/>
        </a:p>
      </dgm:t>
    </dgm:pt>
    <dgm:pt modelId="{7FF8D30D-C373-41F4-94F7-36210594C5F2}" type="sibTrans" cxnId="{9357F8AC-5D46-4E65-895A-006C26611566}">
      <dgm:prSet/>
      <dgm:spPr/>
      <dgm:t>
        <a:bodyPr/>
        <a:lstStyle/>
        <a:p>
          <a:endParaRPr lang="es-CO"/>
        </a:p>
      </dgm:t>
    </dgm:pt>
    <dgm:pt modelId="{4A597C81-C00C-47F3-BE85-79237522033D}">
      <dgm:prSet phldrT="[Texto]" custT="1"/>
      <dgm:spPr/>
      <dgm:t>
        <a:bodyPr/>
        <a:lstStyle/>
        <a:p>
          <a:r>
            <a:rPr lang="en-US" sz="1100" b="1" dirty="0">
              <a:effectLst>
                <a:outerShdw blurRad="38100" dist="38100" dir="2700000" algn="tl">
                  <a:srgbClr val="000000">
                    <a:alpha val="43137"/>
                  </a:srgbClr>
                </a:outerShdw>
              </a:effectLst>
              <a:latin typeface="Bookman Old Style" panose="02050604050505020204" pitchFamily="18" charset="0"/>
            </a:rPr>
            <a:t>AUTOEVALUACIÓN  Diciembre 31 de 2018</a:t>
          </a:r>
          <a:endParaRPr lang="es-CO" sz="1100" b="1" dirty="0">
            <a:effectLst>
              <a:outerShdw blurRad="38100" dist="38100" dir="2700000" algn="tl">
                <a:srgbClr val="000000">
                  <a:alpha val="43137"/>
                </a:srgbClr>
              </a:outerShdw>
            </a:effectLst>
            <a:latin typeface="Bookman Old Style" panose="02050604050505020204" pitchFamily="18" charset="0"/>
          </a:endParaRPr>
        </a:p>
      </dgm:t>
    </dgm:pt>
    <dgm:pt modelId="{50309D17-626A-47E2-AB81-889359BD382D}" type="parTrans" cxnId="{4E39D6EB-20E0-4A2A-BE68-98FF2E588FF9}">
      <dgm:prSet/>
      <dgm:spPr/>
      <dgm:t>
        <a:bodyPr/>
        <a:lstStyle/>
        <a:p>
          <a:endParaRPr lang="es-ES"/>
        </a:p>
      </dgm:t>
    </dgm:pt>
    <dgm:pt modelId="{8E624A32-0284-4343-9F77-60E9854186A1}" type="sibTrans" cxnId="{4E39D6EB-20E0-4A2A-BE68-98FF2E588FF9}">
      <dgm:prSet/>
      <dgm:spPr/>
      <dgm:t>
        <a:bodyPr/>
        <a:lstStyle/>
        <a:p>
          <a:endParaRPr lang="es-ES"/>
        </a:p>
      </dgm:t>
    </dgm:pt>
    <dgm:pt modelId="{A510A9B3-18F4-4EE4-A8E4-595AFF8315F4}">
      <dgm:prSet custT="1"/>
      <dgm:spPr/>
      <dgm:t>
        <a:bodyPr/>
        <a:lstStyle/>
        <a:p>
          <a:r>
            <a:rPr lang="es-ES" sz="1350" dirty="0">
              <a:latin typeface="Bookman Old Style" panose="02050604050505020204" pitchFamily="18" charset="0"/>
            </a:rPr>
            <a:t>45.3% Bajo la Resolución 1111 de 2017</a:t>
          </a:r>
        </a:p>
      </dgm:t>
    </dgm:pt>
    <dgm:pt modelId="{E03525BE-7939-48C5-99FB-1B204FD05E52}" type="parTrans" cxnId="{57DEE4BC-084F-47A6-BA4F-C8EABED667F4}">
      <dgm:prSet/>
      <dgm:spPr/>
      <dgm:t>
        <a:bodyPr/>
        <a:lstStyle/>
        <a:p>
          <a:endParaRPr lang="es-ES"/>
        </a:p>
      </dgm:t>
    </dgm:pt>
    <dgm:pt modelId="{C7E8142E-21F2-4BCA-8317-216ABE5DA4A8}" type="sibTrans" cxnId="{57DEE4BC-084F-47A6-BA4F-C8EABED667F4}">
      <dgm:prSet/>
      <dgm:spPr/>
      <dgm:t>
        <a:bodyPr/>
        <a:lstStyle/>
        <a:p>
          <a:endParaRPr lang="es-ES"/>
        </a:p>
      </dgm:t>
    </dgm:pt>
    <dgm:pt modelId="{9CE56092-CA2D-4B14-9884-468B2AE5AF05}">
      <dgm:prSet custT="1"/>
      <dgm:spPr/>
      <dgm:t>
        <a:bodyPr/>
        <a:lstStyle/>
        <a:p>
          <a:r>
            <a:rPr lang="es-ES" sz="1000" b="1" dirty="0" smtClean="0">
              <a:latin typeface="Bookman Old Style" panose="02050604050505020204" pitchFamily="18" charset="0"/>
            </a:rPr>
            <a:t>AUTOEVALUACION Diciembre de 2019</a:t>
          </a:r>
          <a:endParaRPr lang="es-ES" sz="1000" b="1" dirty="0">
            <a:latin typeface="Bookman Old Style" panose="02050604050505020204" pitchFamily="18" charset="0"/>
          </a:endParaRPr>
        </a:p>
      </dgm:t>
    </dgm:pt>
    <dgm:pt modelId="{43053FBE-99CF-4259-98CF-829B7CDFEDB5}" type="parTrans" cxnId="{67F2367F-299A-4E44-A7F0-0B3A1EF3629E}">
      <dgm:prSet/>
      <dgm:spPr/>
      <dgm:t>
        <a:bodyPr/>
        <a:lstStyle/>
        <a:p>
          <a:endParaRPr lang="es-CO"/>
        </a:p>
      </dgm:t>
    </dgm:pt>
    <dgm:pt modelId="{BA9A7D64-54DB-4210-850F-C3B67C28898F}" type="sibTrans" cxnId="{67F2367F-299A-4E44-A7F0-0B3A1EF3629E}">
      <dgm:prSet/>
      <dgm:spPr/>
      <dgm:t>
        <a:bodyPr/>
        <a:lstStyle/>
        <a:p>
          <a:endParaRPr lang="es-CO"/>
        </a:p>
      </dgm:t>
    </dgm:pt>
    <dgm:pt modelId="{6898EEC8-1997-444B-BBA0-8256C7F70B68}">
      <dgm:prSet/>
      <dgm:spPr/>
      <dgm:t>
        <a:bodyPr/>
        <a:lstStyle/>
        <a:p>
          <a:r>
            <a:rPr lang="es-CO" dirty="0" smtClean="0">
              <a:latin typeface="Bookman Old Style" pitchFamily="18" charset="0"/>
              <a:cs typeface="Arial" pitchFamily="34" charset="0"/>
            </a:rPr>
            <a:t>Bajo la Resolución 0312 de 2019</a:t>
          </a:r>
          <a:endParaRPr lang="es-CO" dirty="0">
            <a:latin typeface="Bookman Old Style" pitchFamily="18" charset="0"/>
            <a:cs typeface="Arial" pitchFamily="34" charset="0"/>
          </a:endParaRPr>
        </a:p>
      </dgm:t>
    </dgm:pt>
    <dgm:pt modelId="{CB4D7F59-6341-40C0-9955-835686E867F1}" type="parTrans" cxnId="{8BFAFBA8-8EB2-431A-91CD-056BEB253C08}">
      <dgm:prSet/>
      <dgm:spPr/>
      <dgm:t>
        <a:bodyPr/>
        <a:lstStyle/>
        <a:p>
          <a:endParaRPr lang="es-CO"/>
        </a:p>
      </dgm:t>
    </dgm:pt>
    <dgm:pt modelId="{381BA8EB-025F-47B7-A6DD-1F9EA9D05458}" type="sibTrans" cxnId="{8BFAFBA8-8EB2-431A-91CD-056BEB253C08}">
      <dgm:prSet/>
      <dgm:spPr/>
      <dgm:t>
        <a:bodyPr/>
        <a:lstStyle/>
        <a:p>
          <a:endParaRPr lang="es-CO"/>
        </a:p>
      </dgm:t>
    </dgm:pt>
    <dgm:pt modelId="{8FB61331-4905-4E6F-BEC1-8E52F635F8C5}">
      <dgm:prSet/>
      <dgm:spPr/>
      <dgm:t>
        <a:bodyPr/>
        <a:lstStyle/>
        <a:p>
          <a:endParaRPr lang="es-CO" dirty="0"/>
        </a:p>
      </dgm:t>
    </dgm:pt>
    <dgm:pt modelId="{CC17B0B4-5135-4513-95EE-C934AA497DAA}" type="parTrans" cxnId="{0EDF9AF7-F556-4487-8EF0-520C33F2DB16}">
      <dgm:prSet/>
      <dgm:spPr/>
      <dgm:t>
        <a:bodyPr/>
        <a:lstStyle/>
        <a:p>
          <a:endParaRPr lang="es-CO"/>
        </a:p>
      </dgm:t>
    </dgm:pt>
    <dgm:pt modelId="{B9FCB795-DB1D-4E94-B985-0BB1683FBAA3}" type="sibTrans" cxnId="{0EDF9AF7-F556-4487-8EF0-520C33F2DB16}">
      <dgm:prSet/>
      <dgm:spPr/>
      <dgm:t>
        <a:bodyPr/>
        <a:lstStyle/>
        <a:p>
          <a:endParaRPr lang="es-CO"/>
        </a:p>
      </dgm:t>
    </dgm:pt>
    <dgm:pt modelId="{80DED898-8E33-49D5-BD01-A7CB65805F48}">
      <dgm:prSet custT="1"/>
      <dgm:spPr/>
      <dgm:t>
        <a:bodyPr/>
        <a:lstStyle/>
        <a:p>
          <a:endParaRPr lang="es-ES" sz="1350" dirty="0">
            <a:latin typeface="Bookman Old Style" panose="02050604050505020204" pitchFamily="18" charset="0"/>
          </a:endParaRPr>
        </a:p>
      </dgm:t>
    </dgm:pt>
    <dgm:pt modelId="{DA954F09-07D3-4C53-B64C-72FBEBA96A6E}" type="parTrans" cxnId="{C9414005-DDF6-4AAB-B4FF-60B4CFD1074E}">
      <dgm:prSet/>
      <dgm:spPr/>
      <dgm:t>
        <a:bodyPr/>
        <a:lstStyle/>
        <a:p>
          <a:endParaRPr lang="es-CO"/>
        </a:p>
      </dgm:t>
    </dgm:pt>
    <dgm:pt modelId="{A82533C7-9876-498C-A918-B2FEEF6CC7BD}" type="sibTrans" cxnId="{C9414005-DDF6-4AAB-B4FF-60B4CFD1074E}">
      <dgm:prSet/>
      <dgm:spPr/>
      <dgm:t>
        <a:bodyPr/>
        <a:lstStyle/>
        <a:p>
          <a:endParaRPr lang="es-CO"/>
        </a:p>
      </dgm:t>
    </dgm:pt>
    <dgm:pt modelId="{C5E8EA80-5566-4FAF-B1C7-BDB941BEDFC5}" type="pres">
      <dgm:prSet presAssocID="{2D450AEC-3332-4275-90DA-6D0710771916}" presName="Name0" presStyleCnt="0">
        <dgm:presLayoutVars>
          <dgm:dir/>
          <dgm:animLvl val="lvl"/>
          <dgm:resizeHandles val="exact"/>
        </dgm:presLayoutVars>
      </dgm:prSet>
      <dgm:spPr/>
      <dgm:t>
        <a:bodyPr/>
        <a:lstStyle/>
        <a:p>
          <a:endParaRPr lang="es-ES"/>
        </a:p>
      </dgm:t>
    </dgm:pt>
    <dgm:pt modelId="{0A47760B-FDD7-4D18-A556-21F223CFAE7B}" type="pres">
      <dgm:prSet presAssocID="{2D450AEC-3332-4275-90DA-6D0710771916}" presName="tSp" presStyleCnt="0"/>
      <dgm:spPr/>
    </dgm:pt>
    <dgm:pt modelId="{2BC4CC34-1F26-423C-9335-053CB44E45D3}" type="pres">
      <dgm:prSet presAssocID="{2D450AEC-3332-4275-90DA-6D0710771916}" presName="bSp" presStyleCnt="0"/>
      <dgm:spPr/>
    </dgm:pt>
    <dgm:pt modelId="{94A00D25-88D1-4E3D-8EDC-DEBCE0D20D41}" type="pres">
      <dgm:prSet presAssocID="{2D450AEC-3332-4275-90DA-6D0710771916}" presName="process" presStyleCnt="0"/>
      <dgm:spPr/>
    </dgm:pt>
    <dgm:pt modelId="{83F033EB-5C14-4248-AEC0-9B07FEFC79DD}" type="pres">
      <dgm:prSet presAssocID="{933F34B6-8823-46F1-90CD-0B8CEF6BF2D4}" presName="composite1" presStyleCnt="0"/>
      <dgm:spPr/>
    </dgm:pt>
    <dgm:pt modelId="{1D899C8C-8271-4E83-8FBF-2F4985AF2668}" type="pres">
      <dgm:prSet presAssocID="{933F34B6-8823-46F1-90CD-0B8CEF6BF2D4}" presName="dummyNode1" presStyleLbl="node1" presStyleIdx="0" presStyleCnt="4"/>
      <dgm:spPr/>
    </dgm:pt>
    <dgm:pt modelId="{6733CB84-991E-4DE2-873A-49669006E55E}" type="pres">
      <dgm:prSet presAssocID="{933F34B6-8823-46F1-90CD-0B8CEF6BF2D4}" presName="childNode1" presStyleLbl="bgAcc1" presStyleIdx="0" presStyleCnt="4" custScaleX="136414" custScaleY="117713">
        <dgm:presLayoutVars>
          <dgm:bulletEnabled val="1"/>
        </dgm:presLayoutVars>
      </dgm:prSet>
      <dgm:spPr/>
      <dgm:t>
        <a:bodyPr/>
        <a:lstStyle/>
        <a:p>
          <a:endParaRPr lang="es-ES"/>
        </a:p>
      </dgm:t>
    </dgm:pt>
    <dgm:pt modelId="{AB91F82A-E0E3-4D61-B5BF-5F7AEF31DD20}" type="pres">
      <dgm:prSet presAssocID="{933F34B6-8823-46F1-90CD-0B8CEF6BF2D4}" presName="childNode1tx" presStyleLbl="bgAcc1" presStyleIdx="0" presStyleCnt="4">
        <dgm:presLayoutVars>
          <dgm:bulletEnabled val="1"/>
        </dgm:presLayoutVars>
      </dgm:prSet>
      <dgm:spPr/>
      <dgm:t>
        <a:bodyPr/>
        <a:lstStyle/>
        <a:p>
          <a:endParaRPr lang="es-ES"/>
        </a:p>
      </dgm:t>
    </dgm:pt>
    <dgm:pt modelId="{C5F0B318-97C8-4F20-B561-B50A3D4B580E}" type="pres">
      <dgm:prSet presAssocID="{933F34B6-8823-46F1-90CD-0B8CEF6BF2D4}" presName="parentNode1" presStyleLbl="node1" presStyleIdx="0" presStyleCnt="4" custScaleX="157220" custScaleY="106652" custLinFactNeighborX="16419" custLinFactNeighborY="55516">
        <dgm:presLayoutVars>
          <dgm:chMax val="1"/>
          <dgm:bulletEnabled val="1"/>
        </dgm:presLayoutVars>
      </dgm:prSet>
      <dgm:spPr/>
      <dgm:t>
        <a:bodyPr/>
        <a:lstStyle/>
        <a:p>
          <a:endParaRPr lang="es-ES"/>
        </a:p>
      </dgm:t>
    </dgm:pt>
    <dgm:pt modelId="{E9F6A2EE-9162-4D9D-B250-B983D9D77190}" type="pres">
      <dgm:prSet presAssocID="{933F34B6-8823-46F1-90CD-0B8CEF6BF2D4}" presName="connSite1" presStyleCnt="0"/>
      <dgm:spPr/>
    </dgm:pt>
    <dgm:pt modelId="{829A5943-C38F-474E-A31C-253229427966}" type="pres">
      <dgm:prSet presAssocID="{25E9CB3C-8C75-4F2A-A40B-3F11F2E23119}" presName="Name9" presStyleLbl="sibTrans2D1" presStyleIdx="0" presStyleCnt="3"/>
      <dgm:spPr/>
      <dgm:t>
        <a:bodyPr/>
        <a:lstStyle/>
        <a:p>
          <a:endParaRPr lang="es-ES"/>
        </a:p>
      </dgm:t>
    </dgm:pt>
    <dgm:pt modelId="{B3C093E0-6CD7-4640-BDF5-F5C55674C3F2}" type="pres">
      <dgm:prSet presAssocID="{20506552-E358-49FB-8F59-313E572C01CD}" presName="composite2" presStyleCnt="0"/>
      <dgm:spPr/>
    </dgm:pt>
    <dgm:pt modelId="{B6B7F3DF-E9A3-4199-B65C-7E82FCCCE832}" type="pres">
      <dgm:prSet presAssocID="{20506552-E358-49FB-8F59-313E572C01CD}" presName="dummyNode2" presStyleLbl="node1" presStyleIdx="0" presStyleCnt="4"/>
      <dgm:spPr/>
    </dgm:pt>
    <dgm:pt modelId="{604DE066-92FE-4BC5-8FAF-0C9155673279}" type="pres">
      <dgm:prSet presAssocID="{20506552-E358-49FB-8F59-313E572C01CD}" presName="childNode2" presStyleLbl="bgAcc1" presStyleIdx="1" presStyleCnt="4" custScaleX="141558" custScaleY="118951">
        <dgm:presLayoutVars>
          <dgm:bulletEnabled val="1"/>
        </dgm:presLayoutVars>
      </dgm:prSet>
      <dgm:spPr/>
      <dgm:t>
        <a:bodyPr/>
        <a:lstStyle/>
        <a:p>
          <a:endParaRPr lang="es-ES"/>
        </a:p>
      </dgm:t>
    </dgm:pt>
    <dgm:pt modelId="{133BF534-DB47-4884-9903-CBA0AC1F0B46}" type="pres">
      <dgm:prSet presAssocID="{20506552-E358-49FB-8F59-313E572C01CD}" presName="childNode2tx" presStyleLbl="bgAcc1" presStyleIdx="1" presStyleCnt="4">
        <dgm:presLayoutVars>
          <dgm:bulletEnabled val="1"/>
        </dgm:presLayoutVars>
      </dgm:prSet>
      <dgm:spPr/>
      <dgm:t>
        <a:bodyPr/>
        <a:lstStyle/>
        <a:p>
          <a:endParaRPr lang="es-ES"/>
        </a:p>
      </dgm:t>
    </dgm:pt>
    <dgm:pt modelId="{7B519C42-9BB4-4644-988E-28DCDC8700E7}" type="pres">
      <dgm:prSet presAssocID="{20506552-E358-49FB-8F59-313E572C01CD}" presName="parentNode2" presStyleLbl="node1" presStyleIdx="1" presStyleCnt="4" custScaleX="162682" custScaleY="113231" custLinFactNeighborX="41355" custLinFactNeighborY="-22296">
        <dgm:presLayoutVars>
          <dgm:chMax val="0"/>
          <dgm:bulletEnabled val="1"/>
        </dgm:presLayoutVars>
      </dgm:prSet>
      <dgm:spPr/>
      <dgm:t>
        <a:bodyPr/>
        <a:lstStyle/>
        <a:p>
          <a:endParaRPr lang="es-ES"/>
        </a:p>
      </dgm:t>
    </dgm:pt>
    <dgm:pt modelId="{29F97E33-C8E9-4D91-9B36-1E99532F43A6}" type="pres">
      <dgm:prSet presAssocID="{20506552-E358-49FB-8F59-313E572C01CD}" presName="connSite2" presStyleCnt="0"/>
      <dgm:spPr/>
    </dgm:pt>
    <dgm:pt modelId="{15B4E34D-0CC3-4379-BF7A-2FC3B9303C96}" type="pres">
      <dgm:prSet presAssocID="{E886C65D-F82B-4634-977A-24018A54331A}" presName="Name18" presStyleLbl="sibTrans2D1" presStyleIdx="1" presStyleCnt="3"/>
      <dgm:spPr/>
      <dgm:t>
        <a:bodyPr/>
        <a:lstStyle/>
        <a:p>
          <a:endParaRPr lang="es-ES"/>
        </a:p>
      </dgm:t>
    </dgm:pt>
    <dgm:pt modelId="{2A4CC852-A379-4320-BF86-A07715DA155A}" type="pres">
      <dgm:prSet presAssocID="{4A597C81-C00C-47F3-BE85-79237522033D}" presName="composite1" presStyleCnt="0"/>
      <dgm:spPr/>
    </dgm:pt>
    <dgm:pt modelId="{16AEA3F3-8610-4410-8F23-3459DC3CB253}" type="pres">
      <dgm:prSet presAssocID="{4A597C81-C00C-47F3-BE85-79237522033D}" presName="dummyNode1" presStyleLbl="node1" presStyleIdx="1" presStyleCnt="4"/>
      <dgm:spPr/>
    </dgm:pt>
    <dgm:pt modelId="{3805A76B-DFC6-4D90-A3F1-EE0BE9CDC924}" type="pres">
      <dgm:prSet presAssocID="{4A597C81-C00C-47F3-BE85-79237522033D}" presName="childNode1" presStyleLbl="bgAcc1" presStyleIdx="2" presStyleCnt="4">
        <dgm:presLayoutVars>
          <dgm:bulletEnabled val="1"/>
        </dgm:presLayoutVars>
      </dgm:prSet>
      <dgm:spPr/>
      <dgm:t>
        <a:bodyPr/>
        <a:lstStyle/>
        <a:p>
          <a:endParaRPr lang="es-ES"/>
        </a:p>
      </dgm:t>
    </dgm:pt>
    <dgm:pt modelId="{0BA3274F-F254-4ED0-8B73-6DE18C1C05EC}" type="pres">
      <dgm:prSet presAssocID="{4A597C81-C00C-47F3-BE85-79237522033D}" presName="childNode1tx" presStyleLbl="bgAcc1" presStyleIdx="2" presStyleCnt="4">
        <dgm:presLayoutVars>
          <dgm:bulletEnabled val="1"/>
        </dgm:presLayoutVars>
      </dgm:prSet>
      <dgm:spPr/>
      <dgm:t>
        <a:bodyPr/>
        <a:lstStyle/>
        <a:p>
          <a:endParaRPr lang="es-ES"/>
        </a:p>
      </dgm:t>
    </dgm:pt>
    <dgm:pt modelId="{5B167727-7F50-476D-8CE6-F13F02025712}" type="pres">
      <dgm:prSet presAssocID="{4A597C81-C00C-47F3-BE85-79237522033D}" presName="parentNode1" presStyleLbl="node1" presStyleIdx="2" presStyleCnt="4" custScaleX="125005" custLinFactNeighborX="1769" custLinFactNeighborY="20019">
        <dgm:presLayoutVars>
          <dgm:chMax val="1"/>
          <dgm:bulletEnabled val="1"/>
        </dgm:presLayoutVars>
      </dgm:prSet>
      <dgm:spPr/>
      <dgm:t>
        <a:bodyPr/>
        <a:lstStyle/>
        <a:p>
          <a:endParaRPr lang="es-ES"/>
        </a:p>
      </dgm:t>
    </dgm:pt>
    <dgm:pt modelId="{7A5F7AEA-E96C-4D43-870E-F4D7396F5500}" type="pres">
      <dgm:prSet presAssocID="{4A597C81-C00C-47F3-BE85-79237522033D}" presName="connSite1" presStyleCnt="0"/>
      <dgm:spPr/>
    </dgm:pt>
    <dgm:pt modelId="{97618569-30E7-4C4A-8E04-343A3EF4EC77}" type="pres">
      <dgm:prSet presAssocID="{8E624A32-0284-4343-9F77-60E9854186A1}" presName="Name9" presStyleLbl="sibTrans2D1" presStyleIdx="2" presStyleCnt="3"/>
      <dgm:spPr/>
      <dgm:t>
        <a:bodyPr/>
        <a:lstStyle/>
        <a:p>
          <a:endParaRPr lang="es-CO"/>
        </a:p>
      </dgm:t>
    </dgm:pt>
    <dgm:pt modelId="{5BCF040B-CBA4-4723-A33B-2240AA1D3615}" type="pres">
      <dgm:prSet presAssocID="{9CE56092-CA2D-4B14-9884-468B2AE5AF05}" presName="composite2" presStyleCnt="0"/>
      <dgm:spPr/>
    </dgm:pt>
    <dgm:pt modelId="{13DD000A-A82F-4884-B476-0CED8BFEF20D}" type="pres">
      <dgm:prSet presAssocID="{9CE56092-CA2D-4B14-9884-468B2AE5AF05}" presName="dummyNode2" presStyleLbl="node1" presStyleIdx="2" presStyleCnt="4"/>
      <dgm:spPr/>
    </dgm:pt>
    <dgm:pt modelId="{651D83D5-3E14-4D71-A037-E9B18A6290DC}" type="pres">
      <dgm:prSet presAssocID="{9CE56092-CA2D-4B14-9884-468B2AE5AF05}" presName="childNode2" presStyleLbl="bgAcc1" presStyleIdx="3" presStyleCnt="4">
        <dgm:presLayoutVars>
          <dgm:bulletEnabled val="1"/>
        </dgm:presLayoutVars>
      </dgm:prSet>
      <dgm:spPr/>
      <dgm:t>
        <a:bodyPr/>
        <a:lstStyle/>
        <a:p>
          <a:endParaRPr lang="es-CO"/>
        </a:p>
      </dgm:t>
    </dgm:pt>
    <dgm:pt modelId="{06DC4711-9597-4B1A-838B-C78A44F4DD22}" type="pres">
      <dgm:prSet presAssocID="{9CE56092-CA2D-4B14-9884-468B2AE5AF05}" presName="childNode2tx" presStyleLbl="bgAcc1" presStyleIdx="3" presStyleCnt="4">
        <dgm:presLayoutVars>
          <dgm:bulletEnabled val="1"/>
        </dgm:presLayoutVars>
      </dgm:prSet>
      <dgm:spPr/>
      <dgm:t>
        <a:bodyPr/>
        <a:lstStyle/>
        <a:p>
          <a:endParaRPr lang="es-CO"/>
        </a:p>
      </dgm:t>
    </dgm:pt>
    <dgm:pt modelId="{85F13BC0-4068-4DBC-BDA1-388961E404E5}" type="pres">
      <dgm:prSet presAssocID="{9CE56092-CA2D-4B14-9884-468B2AE5AF05}" presName="parentNode2" presStyleLbl="node1" presStyleIdx="3" presStyleCnt="4" custScaleX="111787">
        <dgm:presLayoutVars>
          <dgm:chMax val="0"/>
          <dgm:bulletEnabled val="1"/>
        </dgm:presLayoutVars>
      </dgm:prSet>
      <dgm:spPr/>
      <dgm:t>
        <a:bodyPr/>
        <a:lstStyle/>
        <a:p>
          <a:endParaRPr lang="es-CO"/>
        </a:p>
      </dgm:t>
    </dgm:pt>
    <dgm:pt modelId="{ADD92F63-33F9-4085-B381-5D972A881A2C}" type="pres">
      <dgm:prSet presAssocID="{9CE56092-CA2D-4B14-9884-468B2AE5AF05}" presName="connSite2" presStyleCnt="0"/>
      <dgm:spPr/>
    </dgm:pt>
  </dgm:ptLst>
  <dgm:cxnLst>
    <dgm:cxn modelId="{F7768712-0BF1-4D85-A952-393365DDED64}" type="presOf" srcId="{2E17BE57-9563-439B-AAF2-6EB4D3B5FF8A}" destId="{6733CB84-991E-4DE2-873A-49669006E55E}" srcOrd="0" destOrd="0" presId="urn:microsoft.com/office/officeart/2005/8/layout/hProcess4"/>
    <dgm:cxn modelId="{DFC1852A-2A30-4993-9F7E-705C0D2EB843}" type="presOf" srcId="{4A597C81-C00C-47F3-BE85-79237522033D}" destId="{5B167727-7F50-476D-8CE6-F13F02025712}" srcOrd="0" destOrd="0" presId="urn:microsoft.com/office/officeart/2005/8/layout/hProcess4"/>
    <dgm:cxn modelId="{747489F3-0BFF-452C-9FCF-87C895D0FDF5}" type="presOf" srcId="{A510A9B3-18F4-4EE4-A8E4-595AFF8315F4}" destId="{0BA3274F-F254-4ED0-8B73-6DE18C1C05EC}" srcOrd="1" destOrd="1" presId="urn:microsoft.com/office/officeart/2005/8/layout/hProcess4"/>
    <dgm:cxn modelId="{4E8BCD72-25C2-463B-89B0-9836D1A64BE2}" type="presOf" srcId="{E886C65D-F82B-4634-977A-24018A54331A}" destId="{15B4E34D-0CC3-4379-BF7A-2FC3B9303C96}" srcOrd="0" destOrd="0" presId="urn:microsoft.com/office/officeart/2005/8/layout/hProcess4"/>
    <dgm:cxn modelId="{F96C2126-C9E4-439C-A3C9-3216DB577C1C}" type="presOf" srcId="{2E17BE57-9563-439B-AAF2-6EB4D3B5FF8A}" destId="{AB91F82A-E0E3-4D61-B5BF-5F7AEF31DD20}" srcOrd="1" destOrd="0" presId="urn:microsoft.com/office/officeart/2005/8/layout/hProcess4"/>
    <dgm:cxn modelId="{20BEE91B-E03E-43D8-A69C-881CE68FFBE2}" type="presOf" srcId="{7AF5B1C4-9F2E-4123-B8A3-A87BFA73DA2E}" destId="{6733CB84-991E-4DE2-873A-49669006E55E}" srcOrd="0" destOrd="1" presId="urn:microsoft.com/office/officeart/2005/8/layout/hProcess4"/>
    <dgm:cxn modelId="{A300CDC1-6C8F-4BFD-9F0A-A7B6749678ED}" type="presOf" srcId="{933F34B6-8823-46F1-90CD-0B8CEF6BF2D4}" destId="{C5F0B318-97C8-4F20-B561-B50A3D4B580E}" srcOrd="0" destOrd="0" presId="urn:microsoft.com/office/officeart/2005/8/layout/hProcess4"/>
    <dgm:cxn modelId="{67F2367F-299A-4E44-A7F0-0B3A1EF3629E}" srcId="{2D450AEC-3332-4275-90DA-6D0710771916}" destId="{9CE56092-CA2D-4B14-9884-468B2AE5AF05}" srcOrd="3" destOrd="0" parTransId="{43053FBE-99CF-4259-98CF-829B7CDFEDB5}" sibTransId="{BA9A7D64-54DB-4210-850F-C3B67C28898F}"/>
    <dgm:cxn modelId="{9CDB3E9C-4E2F-472D-AF90-F109E9A4C5F8}" type="presOf" srcId="{8E624A32-0284-4343-9F77-60E9854186A1}" destId="{97618569-30E7-4C4A-8E04-343A3EF4EC77}" srcOrd="0" destOrd="0" presId="urn:microsoft.com/office/officeart/2005/8/layout/hProcess4"/>
    <dgm:cxn modelId="{D983AE7E-C20D-4DA0-A150-5314F1078256}" type="presOf" srcId="{8FB61331-4905-4E6F-BEC1-8E52F635F8C5}" destId="{06DC4711-9597-4B1A-838B-C78A44F4DD22}" srcOrd="1" destOrd="1" presId="urn:microsoft.com/office/officeart/2005/8/layout/hProcess4"/>
    <dgm:cxn modelId="{EAE0B299-4410-4A04-817B-89F2449A131C}" type="presOf" srcId="{B9756FE8-DB0F-498D-97D1-E2D2D6193939}" destId="{133BF534-DB47-4884-9903-CBA0AC1F0B46}" srcOrd="1" destOrd="0" presId="urn:microsoft.com/office/officeart/2005/8/layout/hProcess4"/>
    <dgm:cxn modelId="{C9414005-DDF6-4AAB-B4FF-60B4CFD1074E}" srcId="{4A597C81-C00C-47F3-BE85-79237522033D}" destId="{80DED898-8E33-49D5-BD01-A7CB65805F48}" srcOrd="0" destOrd="0" parTransId="{DA954F09-07D3-4C53-B64C-72FBEBA96A6E}" sibTransId="{A82533C7-9876-498C-A918-B2FEEF6CC7BD}"/>
    <dgm:cxn modelId="{CCDDBF11-E12C-44E8-AB5F-07C1FC1709FF}" type="presOf" srcId="{9CE56092-CA2D-4B14-9884-468B2AE5AF05}" destId="{85F13BC0-4068-4DBC-BDA1-388961E404E5}" srcOrd="0" destOrd="0" presId="urn:microsoft.com/office/officeart/2005/8/layout/hProcess4"/>
    <dgm:cxn modelId="{378FDBFE-1533-4E20-92F9-94A856B0CF27}" srcId="{2D450AEC-3332-4275-90DA-6D0710771916}" destId="{20506552-E358-49FB-8F59-313E572C01CD}" srcOrd="1" destOrd="0" parTransId="{74ED8BCE-CEDB-4AF6-A2E6-424FA0088A63}" sibTransId="{E886C65D-F82B-4634-977A-24018A54331A}"/>
    <dgm:cxn modelId="{FEA02E80-19E8-479D-8A54-99C80E8EB991}" type="presOf" srcId="{80DED898-8E33-49D5-BD01-A7CB65805F48}" destId="{0BA3274F-F254-4ED0-8B73-6DE18C1C05EC}" srcOrd="1" destOrd="0" presId="urn:microsoft.com/office/officeart/2005/8/layout/hProcess4"/>
    <dgm:cxn modelId="{4FDF98D0-7A34-498F-9BC2-4206332CA40D}" srcId="{2D450AEC-3332-4275-90DA-6D0710771916}" destId="{933F34B6-8823-46F1-90CD-0B8CEF6BF2D4}" srcOrd="0" destOrd="0" parTransId="{44271500-CA1F-454D-A574-09FFA966A1CB}" sibTransId="{25E9CB3C-8C75-4F2A-A40B-3F11F2E23119}"/>
    <dgm:cxn modelId="{23DD1A33-5B39-48B0-BF50-53D6055F3333}" type="presOf" srcId="{20506552-E358-49FB-8F59-313E572C01CD}" destId="{7B519C42-9BB4-4644-988E-28DCDC8700E7}" srcOrd="0" destOrd="0" presId="urn:microsoft.com/office/officeart/2005/8/layout/hProcess4"/>
    <dgm:cxn modelId="{BB642BE2-474A-4CAC-97EA-29059AB747A7}" srcId="{933F34B6-8823-46F1-90CD-0B8CEF6BF2D4}" destId="{2E17BE57-9563-439B-AAF2-6EB4D3B5FF8A}" srcOrd="0" destOrd="0" parTransId="{82BB4500-416B-4BE2-A592-3151801E7456}" sibTransId="{100C2190-8712-4E11-BEF2-45541B4EFBD1}"/>
    <dgm:cxn modelId="{482E1F92-9069-40F5-A99D-2AF1EB5168B9}" type="presOf" srcId="{2D450AEC-3332-4275-90DA-6D0710771916}" destId="{C5E8EA80-5566-4FAF-B1C7-BDB941BEDFC5}" srcOrd="0" destOrd="0" presId="urn:microsoft.com/office/officeart/2005/8/layout/hProcess4"/>
    <dgm:cxn modelId="{86CBB1F7-D837-4F13-9780-4AC46926642A}" type="presOf" srcId="{A510A9B3-18F4-4EE4-A8E4-595AFF8315F4}" destId="{3805A76B-DFC6-4D90-A3F1-EE0BE9CDC924}" srcOrd="0" destOrd="1" presId="urn:microsoft.com/office/officeart/2005/8/layout/hProcess4"/>
    <dgm:cxn modelId="{9357F8AC-5D46-4E65-895A-006C26611566}" srcId="{933F34B6-8823-46F1-90CD-0B8CEF6BF2D4}" destId="{7AF5B1C4-9F2E-4123-B8A3-A87BFA73DA2E}" srcOrd="1" destOrd="0" parTransId="{77856A8B-662F-4656-89CF-DE83B6AEFD4A}" sibTransId="{7FF8D30D-C373-41F4-94F7-36210594C5F2}"/>
    <dgm:cxn modelId="{8BFAFBA8-8EB2-431A-91CD-056BEB253C08}" srcId="{9CE56092-CA2D-4B14-9884-468B2AE5AF05}" destId="{6898EEC8-1997-444B-BBA0-8256C7F70B68}" srcOrd="0" destOrd="0" parTransId="{CB4D7F59-6341-40C0-9955-835686E867F1}" sibTransId="{381BA8EB-025F-47B7-A6DD-1F9EA9D05458}"/>
    <dgm:cxn modelId="{145A418A-D05B-4ECC-8331-EDB1FAE9068D}" type="presOf" srcId="{80DED898-8E33-49D5-BD01-A7CB65805F48}" destId="{3805A76B-DFC6-4D90-A3F1-EE0BE9CDC924}" srcOrd="0" destOrd="0" presId="urn:microsoft.com/office/officeart/2005/8/layout/hProcess4"/>
    <dgm:cxn modelId="{24504501-7FA2-4B0A-9002-E4797E236648}" srcId="{20506552-E358-49FB-8F59-313E572C01CD}" destId="{B9756FE8-DB0F-498D-97D1-E2D2D6193939}" srcOrd="0" destOrd="0" parTransId="{B690F890-56D2-43B1-8024-EA8475331F53}" sibTransId="{4E6CA9C6-234F-48E3-8750-8B3C916CCA4B}"/>
    <dgm:cxn modelId="{290831C5-634B-4486-9588-58493AC7CEBC}" type="presOf" srcId="{6898EEC8-1997-444B-BBA0-8256C7F70B68}" destId="{651D83D5-3E14-4D71-A037-E9B18A6290DC}" srcOrd="0" destOrd="0" presId="urn:microsoft.com/office/officeart/2005/8/layout/hProcess4"/>
    <dgm:cxn modelId="{9FBC2AAA-33DC-4E83-B4F0-7E8EA243FD24}" type="presOf" srcId="{25E9CB3C-8C75-4F2A-A40B-3F11F2E23119}" destId="{829A5943-C38F-474E-A31C-253229427966}" srcOrd="0" destOrd="0" presId="urn:microsoft.com/office/officeart/2005/8/layout/hProcess4"/>
    <dgm:cxn modelId="{DE248920-FC68-4941-8BA5-6160FB4D06C9}" type="presOf" srcId="{8FB61331-4905-4E6F-BEC1-8E52F635F8C5}" destId="{651D83D5-3E14-4D71-A037-E9B18A6290DC}" srcOrd="0" destOrd="1" presId="urn:microsoft.com/office/officeart/2005/8/layout/hProcess4"/>
    <dgm:cxn modelId="{3D61467D-DEA8-4E50-928A-A53830B1106F}" type="presOf" srcId="{6898EEC8-1997-444B-BBA0-8256C7F70B68}" destId="{06DC4711-9597-4B1A-838B-C78A44F4DD22}" srcOrd="1" destOrd="0" presId="urn:microsoft.com/office/officeart/2005/8/layout/hProcess4"/>
    <dgm:cxn modelId="{ACDECA69-5237-4700-8E61-B1EE694C91EE}" type="presOf" srcId="{7AF5B1C4-9F2E-4123-B8A3-A87BFA73DA2E}" destId="{AB91F82A-E0E3-4D61-B5BF-5F7AEF31DD20}" srcOrd="1" destOrd="1" presId="urn:microsoft.com/office/officeart/2005/8/layout/hProcess4"/>
    <dgm:cxn modelId="{0EDF9AF7-F556-4487-8EF0-520C33F2DB16}" srcId="{9CE56092-CA2D-4B14-9884-468B2AE5AF05}" destId="{8FB61331-4905-4E6F-BEC1-8E52F635F8C5}" srcOrd="1" destOrd="0" parTransId="{CC17B0B4-5135-4513-95EE-C934AA497DAA}" sibTransId="{B9FCB795-DB1D-4E94-B985-0BB1683FBAA3}"/>
    <dgm:cxn modelId="{57DEE4BC-084F-47A6-BA4F-C8EABED667F4}" srcId="{4A597C81-C00C-47F3-BE85-79237522033D}" destId="{A510A9B3-18F4-4EE4-A8E4-595AFF8315F4}" srcOrd="1" destOrd="0" parTransId="{E03525BE-7939-48C5-99FB-1B204FD05E52}" sibTransId="{C7E8142E-21F2-4BCA-8317-216ABE5DA4A8}"/>
    <dgm:cxn modelId="{835F1689-06CF-4943-9350-D56041D3FE47}" type="presOf" srcId="{B9756FE8-DB0F-498D-97D1-E2D2D6193939}" destId="{604DE066-92FE-4BC5-8FAF-0C9155673279}" srcOrd="0" destOrd="0" presId="urn:microsoft.com/office/officeart/2005/8/layout/hProcess4"/>
    <dgm:cxn modelId="{4E39D6EB-20E0-4A2A-BE68-98FF2E588FF9}" srcId="{2D450AEC-3332-4275-90DA-6D0710771916}" destId="{4A597C81-C00C-47F3-BE85-79237522033D}" srcOrd="2" destOrd="0" parTransId="{50309D17-626A-47E2-AB81-889359BD382D}" sibTransId="{8E624A32-0284-4343-9F77-60E9854186A1}"/>
    <dgm:cxn modelId="{599EE60F-C769-4ECB-A1AC-0602D58DF7B8}" type="presParOf" srcId="{C5E8EA80-5566-4FAF-B1C7-BDB941BEDFC5}" destId="{0A47760B-FDD7-4D18-A556-21F223CFAE7B}" srcOrd="0" destOrd="0" presId="urn:microsoft.com/office/officeart/2005/8/layout/hProcess4"/>
    <dgm:cxn modelId="{905D3CC8-C92A-43CA-8995-78B1EBEAC794}" type="presParOf" srcId="{C5E8EA80-5566-4FAF-B1C7-BDB941BEDFC5}" destId="{2BC4CC34-1F26-423C-9335-053CB44E45D3}" srcOrd="1" destOrd="0" presId="urn:microsoft.com/office/officeart/2005/8/layout/hProcess4"/>
    <dgm:cxn modelId="{44ADBB15-F22E-480C-B42C-A5BE17FF7B67}" type="presParOf" srcId="{C5E8EA80-5566-4FAF-B1C7-BDB941BEDFC5}" destId="{94A00D25-88D1-4E3D-8EDC-DEBCE0D20D41}" srcOrd="2" destOrd="0" presId="urn:microsoft.com/office/officeart/2005/8/layout/hProcess4"/>
    <dgm:cxn modelId="{598637CD-280D-47C6-93CF-98B5CBB6E8E0}" type="presParOf" srcId="{94A00D25-88D1-4E3D-8EDC-DEBCE0D20D41}" destId="{83F033EB-5C14-4248-AEC0-9B07FEFC79DD}" srcOrd="0" destOrd="0" presId="urn:microsoft.com/office/officeart/2005/8/layout/hProcess4"/>
    <dgm:cxn modelId="{BBAB8A82-6A88-4DBA-8672-A3BC6B582E95}" type="presParOf" srcId="{83F033EB-5C14-4248-AEC0-9B07FEFC79DD}" destId="{1D899C8C-8271-4E83-8FBF-2F4985AF2668}" srcOrd="0" destOrd="0" presId="urn:microsoft.com/office/officeart/2005/8/layout/hProcess4"/>
    <dgm:cxn modelId="{65468AB8-7F0C-4CCD-932F-9707E90871AF}" type="presParOf" srcId="{83F033EB-5C14-4248-AEC0-9B07FEFC79DD}" destId="{6733CB84-991E-4DE2-873A-49669006E55E}" srcOrd="1" destOrd="0" presId="urn:microsoft.com/office/officeart/2005/8/layout/hProcess4"/>
    <dgm:cxn modelId="{599F3972-258F-43A5-81DD-583EC8F6E68D}" type="presParOf" srcId="{83F033EB-5C14-4248-AEC0-9B07FEFC79DD}" destId="{AB91F82A-E0E3-4D61-B5BF-5F7AEF31DD20}" srcOrd="2" destOrd="0" presId="urn:microsoft.com/office/officeart/2005/8/layout/hProcess4"/>
    <dgm:cxn modelId="{12719896-559E-47A1-8E5D-16B6BC5A943F}" type="presParOf" srcId="{83F033EB-5C14-4248-AEC0-9B07FEFC79DD}" destId="{C5F0B318-97C8-4F20-B561-B50A3D4B580E}" srcOrd="3" destOrd="0" presId="urn:microsoft.com/office/officeart/2005/8/layout/hProcess4"/>
    <dgm:cxn modelId="{21B6A1D0-6DD9-4F58-9ED7-8065A8453FA8}" type="presParOf" srcId="{83F033EB-5C14-4248-AEC0-9B07FEFC79DD}" destId="{E9F6A2EE-9162-4D9D-B250-B983D9D77190}" srcOrd="4" destOrd="0" presId="urn:microsoft.com/office/officeart/2005/8/layout/hProcess4"/>
    <dgm:cxn modelId="{12EF0B9F-8B18-4D00-8DF0-6ADDE3EE74CD}" type="presParOf" srcId="{94A00D25-88D1-4E3D-8EDC-DEBCE0D20D41}" destId="{829A5943-C38F-474E-A31C-253229427966}" srcOrd="1" destOrd="0" presId="urn:microsoft.com/office/officeart/2005/8/layout/hProcess4"/>
    <dgm:cxn modelId="{4AB3B835-A6DF-4765-9071-928DCB752E22}" type="presParOf" srcId="{94A00D25-88D1-4E3D-8EDC-DEBCE0D20D41}" destId="{B3C093E0-6CD7-4640-BDF5-F5C55674C3F2}" srcOrd="2" destOrd="0" presId="urn:microsoft.com/office/officeart/2005/8/layout/hProcess4"/>
    <dgm:cxn modelId="{9423A154-426A-4F12-9A53-AB015AFBE970}" type="presParOf" srcId="{B3C093E0-6CD7-4640-BDF5-F5C55674C3F2}" destId="{B6B7F3DF-E9A3-4199-B65C-7E82FCCCE832}" srcOrd="0" destOrd="0" presId="urn:microsoft.com/office/officeart/2005/8/layout/hProcess4"/>
    <dgm:cxn modelId="{EBA0B0C1-6098-4FA3-A27A-10C996587AC1}" type="presParOf" srcId="{B3C093E0-6CD7-4640-BDF5-F5C55674C3F2}" destId="{604DE066-92FE-4BC5-8FAF-0C9155673279}" srcOrd="1" destOrd="0" presId="urn:microsoft.com/office/officeart/2005/8/layout/hProcess4"/>
    <dgm:cxn modelId="{AF502B5B-05BF-4FB4-AF5F-371C0E061DD5}" type="presParOf" srcId="{B3C093E0-6CD7-4640-BDF5-F5C55674C3F2}" destId="{133BF534-DB47-4884-9903-CBA0AC1F0B46}" srcOrd="2" destOrd="0" presId="urn:microsoft.com/office/officeart/2005/8/layout/hProcess4"/>
    <dgm:cxn modelId="{27788DF0-4ABC-448A-9D16-592D9901B2B1}" type="presParOf" srcId="{B3C093E0-6CD7-4640-BDF5-F5C55674C3F2}" destId="{7B519C42-9BB4-4644-988E-28DCDC8700E7}" srcOrd="3" destOrd="0" presId="urn:microsoft.com/office/officeart/2005/8/layout/hProcess4"/>
    <dgm:cxn modelId="{48AE81D4-B3F5-4D3D-98AF-3704D6C660DE}" type="presParOf" srcId="{B3C093E0-6CD7-4640-BDF5-F5C55674C3F2}" destId="{29F97E33-C8E9-4D91-9B36-1E99532F43A6}" srcOrd="4" destOrd="0" presId="urn:microsoft.com/office/officeart/2005/8/layout/hProcess4"/>
    <dgm:cxn modelId="{70A1003F-FDB4-4D26-811E-689B62F61327}" type="presParOf" srcId="{94A00D25-88D1-4E3D-8EDC-DEBCE0D20D41}" destId="{15B4E34D-0CC3-4379-BF7A-2FC3B9303C96}" srcOrd="3" destOrd="0" presId="urn:microsoft.com/office/officeart/2005/8/layout/hProcess4"/>
    <dgm:cxn modelId="{BD220B18-C5F7-4C74-BFD7-912AE03E6059}" type="presParOf" srcId="{94A00D25-88D1-4E3D-8EDC-DEBCE0D20D41}" destId="{2A4CC852-A379-4320-BF86-A07715DA155A}" srcOrd="4" destOrd="0" presId="urn:microsoft.com/office/officeart/2005/8/layout/hProcess4"/>
    <dgm:cxn modelId="{C2DDB66B-2C0B-432B-8649-0838F001FF4F}" type="presParOf" srcId="{2A4CC852-A379-4320-BF86-A07715DA155A}" destId="{16AEA3F3-8610-4410-8F23-3459DC3CB253}" srcOrd="0" destOrd="0" presId="urn:microsoft.com/office/officeart/2005/8/layout/hProcess4"/>
    <dgm:cxn modelId="{62154A3B-E483-4E2F-82AB-CEDF71BEB2B3}" type="presParOf" srcId="{2A4CC852-A379-4320-BF86-A07715DA155A}" destId="{3805A76B-DFC6-4D90-A3F1-EE0BE9CDC924}" srcOrd="1" destOrd="0" presId="urn:microsoft.com/office/officeart/2005/8/layout/hProcess4"/>
    <dgm:cxn modelId="{83629DBA-A701-434C-B2F6-2F3ED9597690}" type="presParOf" srcId="{2A4CC852-A379-4320-BF86-A07715DA155A}" destId="{0BA3274F-F254-4ED0-8B73-6DE18C1C05EC}" srcOrd="2" destOrd="0" presId="urn:microsoft.com/office/officeart/2005/8/layout/hProcess4"/>
    <dgm:cxn modelId="{C7903A5E-1CD6-4873-A890-B133F00BC300}" type="presParOf" srcId="{2A4CC852-A379-4320-BF86-A07715DA155A}" destId="{5B167727-7F50-476D-8CE6-F13F02025712}" srcOrd="3" destOrd="0" presId="urn:microsoft.com/office/officeart/2005/8/layout/hProcess4"/>
    <dgm:cxn modelId="{A5E10837-895E-4169-AA70-0A4D29BB6C4E}" type="presParOf" srcId="{2A4CC852-A379-4320-BF86-A07715DA155A}" destId="{7A5F7AEA-E96C-4D43-870E-F4D7396F5500}" srcOrd="4" destOrd="0" presId="urn:microsoft.com/office/officeart/2005/8/layout/hProcess4"/>
    <dgm:cxn modelId="{118A71FC-3905-4F61-8887-CA05D365ECE1}" type="presParOf" srcId="{94A00D25-88D1-4E3D-8EDC-DEBCE0D20D41}" destId="{97618569-30E7-4C4A-8E04-343A3EF4EC77}" srcOrd="5" destOrd="0" presId="urn:microsoft.com/office/officeart/2005/8/layout/hProcess4"/>
    <dgm:cxn modelId="{A437087B-F6E1-4CFC-89BE-46E79D2CF1E3}" type="presParOf" srcId="{94A00D25-88D1-4E3D-8EDC-DEBCE0D20D41}" destId="{5BCF040B-CBA4-4723-A33B-2240AA1D3615}" srcOrd="6" destOrd="0" presId="urn:microsoft.com/office/officeart/2005/8/layout/hProcess4"/>
    <dgm:cxn modelId="{4AFCA04D-29CC-43E7-93EC-F7FAC86F3956}" type="presParOf" srcId="{5BCF040B-CBA4-4723-A33B-2240AA1D3615}" destId="{13DD000A-A82F-4884-B476-0CED8BFEF20D}" srcOrd="0" destOrd="0" presId="urn:microsoft.com/office/officeart/2005/8/layout/hProcess4"/>
    <dgm:cxn modelId="{19B5DFF4-01ED-4780-A2A6-D7B2794C8BE4}" type="presParOf" srcId="{5BCF040B-CBA4-4723-A33B-2240AA1D3615}" destId="{651D83D5-3E14-4D71-A037-E9B18A6290DC}" srcOrd="1" destOrd="0" presId="urn:microsoft.com/office/officeart/2005/8/layout/hProcess4"/>
    <dgm:cxn modelId="{F5B9D0FB-7500-4C5C-87AA-035092912CB0}" type="presParOf" srcId="{5BCF040B-CBA4-4723-A33B-2240AA1D3615}" destId="{06DC4711-9597-4B1A-838B-C78A44F4DD22}" srcOrd="2" destOrd="0" presId="urn:microsoft.com/office/officeart/2005/8/layout/hProcess4"/>
    <dgm:cxn modelId="{9E50A3AF-BA0B-48A8-9C11-438546C2B6C5}" type="presParOf" srcId="{5BCF040B-CBA4-4723-A33B-2240AA1D3615}" destId="{85F13BC0-4068-4DBC-BDA1-388961E404E5}" srcOrd="3" destOrd="0" presId="urn:microsoft.com/office/officeart/2005/8/layout/hProcess4"/>
    <dgm:cxn modelId="{110C8698-A31D-4115-BAFA-C6C1A3CC1004}" type="presParOf" srcId="{5BCF040B-CBA4-4723-A33B-2240AA1D3615}" destId="{ADD92F63-33F9-4085-B381-5D972A881A2C}"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6F28DA6-6635-4D50-B0AF-8AA9B22C8FB8}"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s-CO"/>
        </a:p>
      </dgm:t>
    </dgm:pt>
    <dgm:pt modelId="{C2FCEBE7-62A6-47CD-92C2-52F6739D94BF}">
      <dgm:prSet phldrT="[Texto]" custT="1"/>
      <dgm:spPr/>
      <dgm:t>
        <a:bodyPr/>
        <a:lstStyle/>
        <a:p>
          <a:r>
            <a:rPr lang="es-CO" sz="1400" dirty="0">
              <a:latin typeface="Bookman Old Style" pitchFamily="18" charset="0"/>
            </a:rPr>
            <a:t>PLAN ESTRATEGICO DE SEGURIDAD VIAL PESV</a:t>
          </a:r>
        </a:p>
      </dgm:t>
    </dgm:pt>
    <dgm:pt modelId="{796FC529-710B-442E-8BA5-6643B5DD077A}" type="parTrans" cxnId="{A073DC8F-CB4C-4F72-AE04-A840BF684299}">
      <dgm:prSet/>
      <dgm:spPr/>
      <dgm:t>
        <a:bodyPr/>
        <a:lstStyle/>
        <a:p>
          <a:endParaRPr lang="es-CO" sz="2000">
            <a:latin typeface="Bookman Old Style" pitchFamily="18" charset="0"/>
          </a:endParaRPr>
        </a:p>
      </dgm:t>
    </dgm:pt>
    <dgm:pt modelId="{8A7C7AF4-6728-4A31-A062-73C27A9E8A7F}" type="sibTrans" cxnId="{A073DC8F-CB4C-4F72-AE04-A840BF684299}">
      <dgm:prSet/>
      <dgm:spPr/>
      <dgm:t>
        <a:bodyPr/>
        <a:lstStyle/>
        <a:p>
          <a:endParaRPr lang="es-CO" sz="2000">
            <a:latin typeface="Bookman Old Style" pitchFamily="18" charset="0"/>
          </a:endParaRPr>
        </a:p>
      </dgm:t>
    </dgm:pt>
    <dgm:pt modelId="{33EE5F09-3AAB-4F32-A661-1469DB9C6496}">
      <dgm:prSet phldrT="[Texto]" custT="1"/>
      <dgm:spPr/>
      <dgm:t>
        <a:bodyPr/>
        <a:lstStyle/>
        <a:p>
          <a:r>
            <a:rPr lang="es-CO" sz="1400" dirty="0">
              <a:latin typeface="Bookman Old Style" pitchFamily="18" charset="0"/>
            </a:rPr>
            <a:t>RIESGO PSICOSOCIAL</a:t>
          </a:r>
        </a:p>
      </dgm:t>
    </dgm:pt>
    <dgm:pt modelId="{27C067C4-0741-418A-8FA8-B79296D8D370}" type="parTrans" cxnId="{41F2FAFF-C45A-47A3-BFD5-8EA41A0810DF}">
      <dgm:prSet/>
      <dgm:spPr/>
      <dgm:t>
        <a:bodyPr/>
        <a:lstStyle/>
        <a:p>
          <a:endParaRPr lang="es-CO" sz="2000">
            <a:latin typeface="Bookman Old Style" pitchFamily="18" charset="0"/>
          </a:endParaRPr>
        </a:p>
      </dgm:t>
    </dgm:pt>
    <dgm:pt modelId="{7D3EEB12-F6CD-4BCC-B043-FD4D28542172}" type="sibTrans" cxnId="{41F2FAFF-C45A-47A3-BFD5-8EA41A0810DF}">
      <dgm:prSet/>
      <dgm:spPr/>
      <dgm:t>
        <a:bodyPr/>
        <a:lstStyle/>
        <a:p>
          <a:endParaRPr lang="es-CO" sz="2000">
            <a:latin typeface="Bookman Old Style" pitchFamily="18" charset="0"/>
          </a:endParaRPr>
        </a:p>
      </dgm:t>
    </dgm:pt>
    <dgm:pt modelId="{5DCA8390-06EB-4B54-8179-BED42603C06D}">
      <dgm:prSet phldrT="[Texto]" custT="1"/>
      <dgm:spPr>
        <a:solidFill>
          <a:schemeClr val="accent4">
            <a:lumMod val="40000"/>
            <a:lumOff val="60000"/>
            <a:alpha val="90000"/>
          </a:schemeClr>
        </a:solidFill>
      </dgm:spPr>
      <dgm:t>
        <a:bodyPr/>
        <a:lstStyle/>
        <a:p>
          <a:r>
            <a:rPr lang="es-CO" sz="1100" dirty="0">
              <a:latin typeface="Bookman Old Style" pitchFamily="18" charset="0"/>
            </a:rPr>
            <a:t>Revisión documental para estructurar el SVE con los resultados de la batería aplicada anteriormente</a:t>
          </a:r>
        </a:p>
      </dgm:t>
    </dgm:pt>
    <dgm:pt modelId="{7833207E-30AF-4600-8DAD-5B7F4FBC400A}" type="parTrans" cxnId="{EEDAC65C-BA8C-45EC-A301-40B7D3320514}">
      <dgm:prSet/>
      <dgm:spPr/>
      <dgm:t>
        <a:bodyPr/>
        <a:lstStyle/>
        <a:p>
          <a:endParaRPr lang="es-CO" sz="2000">
            <a:latin typeface="Bookman Old Style" pitchFamily="18" charset="0"/>
          </a:endParaRPr>
        </a:p>
      </dgm:t>
    </dgm:pt>
    <dgm:pt modelId="{40AC9890-CA52-4D17-B760-124A63D3BA01}" type="sibTrans" cxnId="{EEDAC65C-BA8C-45EC-A301-40B7D3320514}">
      <dgm:prSet/>
      <dgm:spPr/>
      <dgm:t>
        <a:bodyPr/>
        <a:lstStyle/>
        <a:p>
          <a:endParaRPr lang="es-CO" sz="2000">
            <a:latin typeface="Bookman Old Style" pitchFamily="18" charset="0"/>
          </a:endParaRPr>
        </a:p>
      </dgm:t>
    </dgm:pt>
    <dgm:pt modelId="{6AEA0D70-3277-497E-8DE9-5A3D992E7132}">
      <dgm:prSet phldrT="[Texto]" custT="1"/>
      <dgm:spPr/>
      <dgm:t>
        <a:bodyPr/>
        <a:lstStyle/>
        <a:p>
          <a:r>
            <a:rPr lang="es-CO" sz="1600" dirty="0">
              <a:latin typeface="Bookman Old Style" pitchFamily="18" charset="0"/>
            </a:rPr>
            <a:t>PREVENCION, PREPARACIÓN Y RESPUESTA ANTE EMERGENCIAS</a:t>
          </a:r>
        </a:p>
      </dgm:t>
    </dgm:pt>
    <dgm:pt modelId="{2B9D2556-5BD8-4D49-BF81-3D19AB21D52A}" type="parTrans" cxnId="{42491FC1-03D3-4C25-B30F-44973F1FD124}">
      <dgm:prSet/>
      <dgm:spPr/>
      <dgm:t>
        <a:bodyPr/>
        <a:lstStyle/>
        <a:p>
          <a:endParaRPr lang="es-CO" sz="2000">
            <a:latin typeface="Bookman Old Style" pitchFamily="18" charset="0"/>
          </a:endParaRPr>
        </a:p>
      </dgm:t>
    </dgm:pt>
    <dgm:pt modelId="{AE7BF74E-DA6B-46F1-A8A1-8484BC58CA9C}" type="sibTrans" cxnId="{42491FC1-03D3-4C25-B30F-44973F1FD124}">
      <dgm:prSet/>
      <dgm:spPr/>
      <dgm:t>
        <a:bodyPr/>
        <a:lstStyle/>
        <a:p>
          <a:endParaRPr lang="es-CO" sz="2000">
            <a:latin typeface="Bookman Old Style" pitchFamily="18" charset="0"/>
          </a:endParaRPr>
        </a:p>
      </dgm:t>
    </dgm:pt>
    <dgm:pt modelId="{D76FAED3-57BF-4E0F-82E4-BF31787D1C13}">
      <dgm:prSet phldrT="[Texto]" custT="1"/>
      <dgm:spPr>
        <a:solidFill>
          <a:schemeClr val="accent4">
            <a:lumMod val="40000"/>
            <a:lumOff val="60000"/>
            <a:alpha val="90000"/>
          </a:schemeClr>
        </a:solidFill>
      </dgm:spPr>
      <dgm:t>
        <a:bodyPr/>
        <a:lstStyle/>
        <a:p>
          <a:r>
            <a:rPr lang="es-CO" sz="1100" dirty="0">
              <a:latin typeface="Bookman Old Style" pitchFamily="18" charset="0"/>
            </a:rPr>
            <a:t>Revisión documental para la estructuración de los planes de emergencias</a:t>
          </a:r>
        </a:p>
      </dgm:t>
    </dgm:pt>
    <dgm:pt modelId="{B60AB860-8870-4FB4-B4BB-8B27EC600653}" type="parTrans" cxnId="{F5108E0E-229E-45CA-AD9B-60972FB117EC}">
      <dgm:prSet/>
      <dgm:spPr/>
      <dgm:t>
        <a:bodyPr/>
        <a:lstStyle/>
        <a:p>
          <a:endParaRPr lang="es-CO" sz="2000">
            <a:latin typeface="Bookman Old Style" pitchFamily="18" charset="0"/>
          </a:endParaRPr>
        </a:p>
      </dgm:t>
    </dgm:pt>
    <dgm:pt modelId="{570A9899-7B4E-4C05-BDBD-03244A3C25C2}" type="sibTrans" cxnId="{F5108E0E-229E-45CA-AD9B-60972FB117EC}">
      <dgm:prSet/>
      <dgm:spPr/>
      <dgm:t>
        <a:bodyPr/>
        <a:lstStyle/>
        <a:p>
          <a:endParaRPr lang="es-CO" sz="2000">
            <a:latin typeface="Bookman Old Style" pitchFamily="18" charset="0"/>
          </a:endParaRPr>
        </a:p>
      </dgm:t>
    </dgm:pt>
    <dgm:pt modelId="{02E26747-87A3-4C9B-8A64-E1BD5E22653B}">
      <dgm:prSet phldrT="[Texto]" custT="1"/>
      <dgm:spPr>
        <a:solidFill>
          <a:schemeClr val="accent4">
            <a:lumMod val="40000"/>
            <a:lumOff val="60000"/>
            <a:alpha val="90000"/>
          </a:schemeClr>
        </a:solidFill>
      </dgm:spPr>
      <dgm:t>
        <a:bodyPr/>
        <a:lstStyle/>
        <a:p>
          <a:r>
            <a:rPr lang="es-CO" sz="1100" dirty="0">
              <a:latin typeface="Bookman Old Style" pitchFamily="18" charset="0"/>
            </a:rPr>
            <a:t>Revisión matriz de hallazgos</a:t>
          </a:r>
        </a:p>
      </dgm:t>
    </dgm:pt>
    <dgm:pt modelId="{AB24A7E3-FCB9-46DB-9ED7-7B36B07B8E67}" type="parTrans" cxnId="{5713C80F-9CEE-4745-8952-2FB30CE3BD82}">
      <dgm:prSet/>
      <dgm:spPr/>
      <dgm:t>
        <a:bodyPr/>
        <a:lstStyle/>
        <a:p>
          <a:endParaRPr lang="es-CO" sz="2000">
            <a:latin typeface="Bookman Old Style" pitchFamily="18" charset="0"/>
          </a:endParaRPr>
        </a:p>
      </dgm:t>
    </dgm:pt>
    <dgm:pt modelId="{24578CA6-DDE3-4427-BE7A-1BA83DCC3187}" type="sibTrans" cxnId="{5713C80F-9CEE-4745-8952-2FB30CE3BD82}">
      <dgm:prSet/>
      <dgm:spPr/>
      <dgm:t>
        <a:bodyPr/>
        <a:lstStyle/>
        <a:p>
          <a:endParaRPr lang="es-CO" sz="2000">
            <a:latin typeface="Bookman Old Style" pitchFamily="18" charset="0"/>
          </a:endParaRPr>
        </a:p>
      </dgm:t>
    </dgm:pt>
    <dgm:pt modelId="{719669CE-5FE8-410E-85F8-CCFA88F26212}">
      <dgm:prSet custT="1"/>
      <dgm:spPr/>
      <dgm:t>
        <a:bodyPr/>
        <a:lstStyle/>
        <a:p>
          <a:r>
            <a:rPr lang="es-CO" sz="1600" dirty="0">
              <a:latin typeface="Bookman Old Style" pitchFamily="18" charset="0"/>
            </a:rPr>
            <a:t>PROGRAMA DE REINCORPORACIÓN LABORAL </a:t>
          </a:r>
        </a:p>
      </dgm:t>
    </dgm:pt>
    <dgm:pt modelId="{9C775D11-456D-4C00-9F7C-E612E79AF65A}" type="parTrans" cxnId="{50115EB5-F94B-4C9F-A870-E062B5F18DF2}">
      <dgm:prSet/>
      <dgm:spPr/>
      <dgm:t>
        <a:bodyPr/>
        <a:lstStyle/>
        <a:p>
          <a:endParaRPr lang="es-CO" sz="2000">
            <a:latin typeface="Bookman Old Style" pitchFamily="18" charset="0"/>
          </a:endParaRPr>
        </a:p>
      </dgm:t>
    </dgm:pt>
    <dgm:pt modelId="{9975656D-B9AE-4765-B975-2998E9600A24}" type="sibTrans" cxnId="{50115EB5-F94B-4C9F-A870-E062B5F18DF2}">
      <dgm:prSet/>
      <dgm:spPr/>
      <dgm:t>
        <a:bodyPr/>
        <a:lstStyle/>
        <a:p>
          <a:endParaRPr lang="es-CO" sz="2000">
            <a:latin typeface="Bookman Old Style" pitchFamily="18" charset="0"/>
          </a:endParaRPr>
        </a:p>
      </dgm:t>
    </dgm:pt>
    <dgm:pt modelId="{5474C52A-DA0D-410A-AB4E-A54492A5D6E4}">
      <dgm:prSet custT="1"/>
      <dgm:spPr>
        <a:solidFill>
          <a:schemeClr val="accent4">
            <a:lumMod val="40000"/>
            <a:lumOff val="60000"/>
            <a:alpha val="90000"/>
          </a:schemeClr>
        </a:solidFill>
      </dgm:spPr>
      <dgm:t>
        <a:bodyPr/>
        <a:lstStyle/>
        <a:p>
          <a:r>
            <a:rPr lang="es-CO" sz="1100" dirty="0">
              <a:latin typeface="Bookman Old Style" pitchFamily="18" charset="0"/>
            </a:rPr>
            <a:t>Revisión documenta</a:t>
          </a:r>
        </a:p>
      </dgm:t>
    </dgm:pt>
    <dgm:pt modelId="{8AB2C72E-46FE-4DBF-99CB-B48C84E302C8}" type="parTrans" cxnId="{24B2E0E6-86C9-4E7D-A690-5411493A7042}">
      <dgm:prSet/>
      <dgm:spPr/>
      <dgm:t>
        <a:bodyPr/>
        <a:lstStyle/>
        <a:p>
          <a:endParaRPr lang="es-CO" sz="2000">
            <a:latin typeface="Bookman Old Style" pitchFamily="18" charset="0"/>
          </a:endParaRPr>
        </a:p>
      </dgm:t>
    </dgm:pt>
    <dgm:pt modelId="{EFA4BDDD-093A-4578-B7BB-5A5D10D2B826}" type="sibTrans" cxnId="{24B2E0E6-86C9-4E7D-A690-5411493A7042}">
      <dgm:prSet/>
      <dgm:spPr/>
      <dgm:t>
        <a:bodyPr/>
        <a:lstStyle/>
        <a:p>
          <a:endParaRPr lang="es-CO" sz="2000">
            <a:latin typeface="Bookman Old Style" pitchFamily="18" charset="0"/>
          </a:endParaRPr>
        </a:p>
      </dgm:t>
    </dgm:pt>
    <dgm:pt modelId="{3A417234-E06D-4A9B-9587-A554F23479E9}">
      <dgm:prSet phldrT="[Texto]" custT="1"/>
      <dgm:spPr>
        <a:solidFill>
          <a:schemeClr val="accent4">
            <a:lumMod val="40000"/>
            <a:lumOff val="60000"/>
            <a:alpha val="89804"/>
          </a:schemeClr>
        </a:solidFill>
      </dgm:spPr>
      <dgm:t>
        <a:bodyPr/>
        <a:lstStyle/>
        <a:p>
          <a:r>
            <a:rPr lang="es-CO" sz="1100" dirty="0">
              <a:latin typeface="Bookman Old Style" pitchFamily="18" charset="0"/>
            </a:rPr>
            <a:t>Revisión documento existente</a:t>
          </a:r>
        </a:p>
      </dgm:t>
    </dgm:pt>
    <dgm:pt modelId="{E565A662-4357-4DC5-A27F-B70A8A9A71C3}" type="parTrans" cxnId="{4492A31C-3E5F-48AF-AC18-00478634AE31}">
      <dgm:prSet/>
      <dgm:spPr/>
      <dgm:t>
        <a:bodyPr/>
        <a:lstStyle/>
        <a:p>
          <a:endParaRPr lang="es-CO" sz="2000">
            <a:latin typeface="Bookman Old Style" pitchFamily="18" charset="0"/>
          </a:endParaRPr>
        </a:p>
      </dgm:t>
    </dgm:pt>
    <dgm:pt modelId="{57B95565-B869-4837-AFD3-F1A5B39F7537}" type="sibTrans" cxnId="{4492A31C-3E5F-48AF-AC18-00478634AE31}">
      <dgm:prSet/>
      <dgm:spPr/>
      <dgm:t>
        <a:bodyPr/>
        <a:lstStyle/>
        <a:p>
          <a:endParaRPr lang="es-CO" sz="2000">
            <a:latin typeface="Bookman Old Style" pitchFamily="18" charset="0"/>
          </a:endParaRPr>
        </a:p>
      </dgm:t>
    </dgm:pt>
    <dgm:pt modelId="{F3C21E18-751B-4A9D-A5BD-58828C2A8E92}">
      <dgm:prSet phldrT="[Texto]" custT="1"/>
      <dgm:spPr>
        <a:solidFill>
          <a:schemeClr val="accent4">
            <a:lumMod val="40000"/>
            <a:lumOff val="60000"/>
            <a:alpha val="90000"/>
          </a:schemeClr>
        </a:solidFill>
      </dgm:spPr>
      <dgm:t>
        <a:bodyPr/>
        <a:lstStyle/>
        <a:p>
          <a:r>
            <a:rPr lang="es-CO" sz="1100" dirty="0">
              <a:latin typeface="Bookman Old Style" pitchFamily="18" charset="0"/>
            </a:rPr>
            <a:t>Cronograma de actividades para la brigada (capacitación y </a:t>
          </a:r>
          <a:r>
            <a:rPr lang="es-CO" sz="1100" dirty="0" smtClean="0">
              <a:latin typeface="Bookman Old Style" pitchFamily="18" charset="0"/>
            </a:rPr>
            <a:t>entrenamiento</a:t>
          </a:r>
          <a:endParaRPr lang="es-CO" sz="1100" dirty="0">
            <a:latin typeface="Bookman Old Style" pitchFamily="18" charset="0"/>
          </a:endParaRPr>
        </a:p>
      </dgm:t>
    </dgm:pt>
    <dgm:pt modelId="{0C322FDE-83FB-4EF4-8286-4B7ED0DA2AE2}" type="parTrans" cxnId="{888DD42F-4B4F-4B7B-B9D6-F8E9999278BC}">
      <dgm:prSet/>
      <dgm:spPr/>
      <dgm:t>
        <a:bodyPr/>
        <a:lstStyle/>
        <a:p>
          <a:endParaRPr lang="es-CO" sz="2000">
            <a:latin typeface="Bookman Old Style" pitchFamily="18" charset="0"/>
          </a:endParaRPr>
        </a:p>
      </dgm:t>
    </dgm:pt>
    <dgm:pt modelId="{E6739656-A9DE-46D2-8575-D0F25AC1754A}" type="sibTrans" cxnId="{888DD42F-4B4F-4B7B-B9D6-F8E9999278BC}">
      <dgm:prSet/>
      <dgm:spPr/>
      <dgm:t>
        <a:bodyPr/>
        <a:lstStyle/>
        <a:p>
          <a:endParaRPr lang="es-CO" sz="2000">
            <a:latin typeface="Bookman Old Style" pitchFamily="18" charset="0"/>
          </a:endParaRPr>
        </a:p>
      </dgm:t>
    </dgm:pt>
    <dgm:pt modelId="{E2A9D065-110F-4998-87CB-A84976D915DC}">
      <dgm:prSet phldrT="[Texto]" custT="1"/>
      <dgm:spPr>
        <a:solidFill>
          <a:schemeClr val="accent4">
            <a:lumMod val="40000"/>
            <a:lumOff val="60000"/>
            <a:alpha val="89804"/>
          </a:schemeClr>
        </a:solidFill>
      </dgm:spPr>
      <dgm:t>
        <a:bodyPr/>
        <a:lstStyle/>
        <a:p>
          <a:r>
            <a:rPr lang="es-CO" sz="1100" dirty="0">
              <a:latin typeface="Bookman Old Style" pitchFamily="18" charset="0"/>
            </a:rPr>
            <a:t>Programación de visitas para identificar el parque automotor e instalaciones</a:t>
          </a:r>
        </a:p>
      </dgm:t>
    </dgm:pt>
    <dgm:pt modelId="{E72AA7C1-A895-4F54-9EE1-8F17C3B04EBB}" type="parTrans" cxnId="{CFCC8895-5DA1-460C-9A7C-B935EBD6E84D}">
      <dgm:prSet/>
      <dgm:spPr/>
      <dgm:t>
        <a:bodyPr/>
        <a:lstStyle/>
        <a:p>
          <a:endParaRPr lang="es-CO" sz="2000">
            <a:latin typeface="Bookman Old Style" pitchFamily="18" charset="0"/>
          </a:endParaRPr>
        </a:p>
      </dgm:t>
    </dgm:pt>
    <dgm:pt modelId="{517A0D4D-EF37-41AF-A0FA-59FE23A63619}" type="sibTrans" cxnId="{CFCC8895-5DA1-460C-9A7C-B935EBD6E84D}">
      <dgm:prSet/>
      <dgm:spPr/>
      <dgm:t>
        <a:bodyPr/>
        <a:lstStyle/>
        <a:p>
          <a:endParaRPr lang="es-CO" sz="2000">
            <a:latin typeface="Bookman Old Style" pitchFamily="18" charset="0"/>
          </a:endParaRPr>
        </a:p>
      </dgm:t>
    </dgm:pt>
    <dgm:pt modelId="{7E06DABA-3171-4993-AC61-93F77C344FDD}">
      <dgm:prSet custT="1"/>
      <dgm:spPr>
        <a:solidFill>
          <a:schemeClr val="accent4">
            <a:lumMod val="40000"/>
            <a:lumOff val="60000"/>
            <a:alpha val="90000"/>
          </a:schemeClr>
        </a:solidFill>
      </dgm:spPr>
      <dgm:t>
        <a:bodyPr/>
        <a:lstStyle/>
        <a:p>
          <a:r>
            <a:rPr lang="es-CO" sz="1100" dirty="0">
              <a:latin typeface="Bookman Old Style" pitchFamily="18" charset="0"/>
            </a:rPr>
            <a:t>Elaboración línea basal</a:t>
          </a:r>
        </a:p>
      </dgm:t>
    </dgm:pt>
    <dgm:pt modelId="{876F7300-0635-4EB0-A9D8-D883CBF3394B}" type="parTrans" cxnId="{EA7E315A-D83A-4D76-B953-F98FB828D370}">
      <dgm:prSet/>
      <dgm:spPr/>
      <dgm:t>
        <a:bodyPr/>
        <a:lstStyle/>
        <a:p>
          <a:endParaRPr lang="es-CO" sz="2000">
            <a:latin typeface="Bookman Old Style" pitchFamily="18" charset="0"/>
          </a:endParaRPr>
        </a:p>
      </dgm:t>
    </dgm:pt>
    <dgm:pt modelId="{6126D7DB-1A55-4082-8FCE-D97B5BABD22B}" type="sibTrans" cxnId="{EA7E315A-D83A-4D76-B953-F98FB828D370}">
      <dgm:prSet/>
      <dgm:spPr/>
      <dgm:t>
        <a:bodyPr/>
        <a:lstStyle/>
        <a:p>
          <a:endParaRPr lang="es-CO" sz="2000">
            <a:latin typeface="Bookman Old Style" pitchFamily="18" charset="0"/>
          </a:endParaRPr>
        </a:p>
      </dgm:t>
    </dgm:pt>
    <dgm:pt modelId="{94678857-F6D0-46A0-99C5-39026B4823D7}">
      <dgm:prSet custT="1"/>
      <dgm:spPr>
        <a:solidFill>
          <a:schemeClr val="accent4">
            <a:lumMod val="40000"/>
            <a:lumOff val="60000"/>
            <a:alpha val="90000"/>
          </a:schemeClr>
        </a:solidFill>
      </dgm:spPr>
      <dgm:t>
        <a:bodyPr/>
        <a:lstStyle/>
        <a:p>
          <a:r>
            <a:rPr lang="es-CO" sz="1100" dirty="0">
              <a:latin typeface="Bookman Old Style" pitchFamily="18" charset="0"/>
            </a:rPr>
            <a:t>Asesoría en la elaboración del documento,  formatos y guías  del programa</a:t>
          </a:r>
        </a:p>
      </dgm:t>
    </dgm:pt>
    <dgm:pt modelId="{0105A8A9-E447-42EC-9858-981C5A58B68B}" type="parTrans" cxnId="{D98CCC03-7ED4-4ABD-BFA7-05109EDC4F03}">
      <dgm:prSet/>
      <dgm:spPr/>
      <dgm:t>
        <a:bodyPr/>
        <a:lstStyle/>
        <a:p>
          <a:endParaRPr lang="es-CO" sz="2000">
            <a:latin typeface="Bookman Old Style" pitchFamily="18" charset="0"/>
          </a:endParaRPr>
        </a:p>
      </dgm:t>
    </dgm:pt>
    <dgm:pt modelId="{99E6BD7F-F3E8-4629-860A-21CE9F56978B}" type="sibTrans" cxnId="{D98CCC03-7ED4-4ABD-BFA7-05109EDC4F03}">
      <dgm:prSet/>
      <dgm:spPr/>
      <dgm:t>
        <a:bodyPr/>
        <a:lstStyle/>
        <a:p>
          <a:endParaRPr lang="es-CO" sz="2000">
            <a:latin typeface="Bookman Old Style" pitchFamily="18" charset="0"/>
          </a:endParaRPr>
        </a:p>
      </dgm:t>
    </dgm:pt>
    <dgm:pt modelId="{90AC3D1C-2FDE-4CDD-802D-F642248FDB11}">
      <dgm:prSet custT="1"/>
      <dgm:spPr/>
      <dgm:t>
        <a:bodyPr/>
        <a:lstStyle/>
        <a:p>
          <a:r>
            <a:rPr lang="es-CO" sz="1600" dirty="0">
              <a:latin typeface="Bookman Old Style" pitchFamily="18" charset="0"/>
            </a:rPr>
            <a:t>PLAN DE</a:t>
          </a:r>
          <a:r>
            <a:rPr lang="es-CO" sz="1100" dirty="0">
              <a:latin typeface="Bookman Old Style" pitchFamily="18" charset="0"/>
            </a:rPr>
            <a:t> </a:t>
          </a:r>
          <a:r>
            <a:rPr lang="es-CO" sz="1400" dirty="0">
              <a:latin typeface="Bookman Old Style" pitchFamily="18" charset="0"/>
            </a:rPr>
            <a:t>CAPACITACION</a:t>
          </a:r>
        </a:p>
      </dgm:t>
    </dgm:pt>
    <dgm:pt modelId="{E0C5ACB3-F52D-45FE-90F2-D7294FF74788}" type="parTrans" cxnId="{00D721B4-F81C-44A6-A687-FCA462C0233E}">
      <dgm:prSet/>
      <dgm:spPr/>
      <dgm:t>
        <a:bodyPr/>
        <a:lstStyle/>
        <a:p>
          <a:endParaRPr lang="es-CO" sz="2000">
            <a:latin typeface="Bookman Old Style" pitchFamily="18" charset="0"/>
          </a:endParaRPr>
        </a:p>
      </dgm:t>
    </dgm:pt>
    <dgm:pt modelId="{5E02EC79-1120-4563-B3C9-3648E06A3B14}" type="sibTrans" cxnId="{00D721B4-F81C-44A6-A687-FCA462C0233E}">
      <dgm:prSet/>
      <dgm:spPr/>
      <dgm:t>
        <a:bodyPr/>
        <a:lstStyle/>
        <a:p>
          <a:endParaRPr lang="es-CO" sz="2000">
            <a:latin typeface="Bookman Old Style" pitchFamily="18" charset="0"/>
          </a:endParaRPr>
        </a:p>
      </dgm:t>
    </dgm:pt>
    <dgm:pt modelId="{88A4A13F-6FA0-4650-B841-6F532AA3DA61}">
      <dgm:prSet custT="1"/>
      <dgm:spPr>
        <a:solidFill>
          <a:schemeClr val="accent4">
            <a:lumMod val="40000"/>
            <a:lumOff val="60000"/>
            <a:alpha val="90000"/>
          </a:schemeClr>
        </a:solidFill>
      </dgm:spPr>
      <dgm:t>
        <a:bodyPr/>
        <a:lstStyle/>
        <a:p>
          <a:r>
            <a:rPr lang="es-CO" sz="1100" dirty="0">
              <a:latin typeface="Bookman Old Style" pitchFamily="18" charset="0"/>
            </a:rPr>
            <a:t> Participación funcionarias de SST, en el “Lanzamiento plan de educación para el cuidado: conocimiento, habilidades, fortalezas” </a:t>
          </a:r>
        </a:p>
      </dgm:t>
    </dgm:pt>
    <dgm:pt modelId="{A4EC618C-F510-4E0A-9966-9017FB51E481}" type="parTrans" cxnId="{A67F6FAF-0277-45DB-947D-05605020EBF0}">
      <dgm:prSet/>
      <dgm:spPr/>
      <dgm:t>
        <a:bodyPr/>
        <a:lstStyle/>
        <a:p>
          <a:endParaRPr lang="es-CO" sz="2000">
            <a:latin typeface="Bookman Old Style" pitchFamily="18" charset="0"/>
          </a:endParaRPr>
        </a:p>
      </dgm:t>
    </dgm:pt>
    <dgm:pt modelId="{26DA2405-7771-4BE6-B473-BFB3C6561C8F}" type="sibTrans" cxnId="{A67F6FAF-0277-45DB-947D-05605020EBF0}">
      <dgm:prSet/>
      <dgm:spPr/>
      <dgm:t>
        <a:bodyPr/>
        <a:lstStyle/>
        <a:p>
          <a:endParaRPr lang="es-CO" sz="2000">
            <a:latin typeface="Bookman Old Style" pitchFamily="18" charset="0"/>
          </a:endParaRPr>
        </a:p>
      </dgm:t>
    </dgm:pt>
    <dgm:pt modelId="{84276A81-54E3-4C49-95F9-4AD5C3CC8C58}">
      <dgm:prSet custT="1"/>
      <dgm:spPr>
        <a:solidFill>
          <a:schemeClr val="accent4">
            <a:lumMod val="40000"/>
            <a:lumOff val="60000"/>
            <a:alpha val="90000"/>
          </a:schemeClr>
        </a:solidFill>
      </dgm:spPr>
      <dgm:t>
        <a:bodyPr/>
        <a:lstStyle/>
        <a:p>
          <a:r>
            <a:rPr lang="es-CO" sz="1100" dirty="0">
              <a:latin typeface="Bookman Old Style" pitchFamily="18" charset="0"/>
            </a:rPr>
            <a:t>Conocimiento  modalidades de  capacitación  y acceso a  la plataforma </a:t>
          </a:r>
        </a:p>
      </dgm:t>
    </dgm:pt>
    <dgm:pt modelId="{CF413CAD-45F4-4694-A112-EBF4A065DB13}" type="parTrans" cxnId="{6AA21E22-CABD-4490-A830-5D424C9A8C3E}">
      <dgm:prSet/>
      <dgm:spPr/>
      <dgm:t>
        <a:bodyPr/>
        <a:lstStyle/>
        <a:p>
          <a:endParaRPr lang="es-CO" sz="2000">
            <a:latin typeface="Bookman Old Style" pitchFamily="18" charset="0"/>
          </a:endParaRPr>
        </a:p>
      </dgm:t>
    </dgm:pt>
    <dgm:pt modelId="{731027AA-2AF1-400C-AF2B-2A74007A2166}" type="sibTrans" cxnId="{6AA21E22-CABD-4490-A830-5D424C9A8C3E}">
      <dgm:prSet/>
      <dgm:spPr/>
      <dgm:t>
        <a:bodyPr/>
        <a:lstStyle/>
        <a:p>
          <a:endParaRPr lang="es-CO" sz="2000">
            <a:latin typeface="Bookman Old Style" pitchFamily="18" charset="0"/>
          </a:endParaRPr>
        </a:p>
      </dgm:t>
    </dgm:pt>
    <dgm:pt modelId="{41F6F613-E1A7-409A-9CDF-4FA38D715F7F}">
      <dgm:prSet custT="1"/>
      <dgm:spPr>
        <a:solidFill>
          <a:schemeClr val="accent4">
            <a:lumMod val="40000"/>
            <a:lumOff val="60000"/>
            <a:alpha val="90000"/>
          </a:schemeClr>
        </a:solidFill>
      </dgm:spPr>
      <dgm:t>
        <a:bodyPr/>
        <a:lstStyle/>
        <a:p>
          <a:r>
            <a:rPr lang="es-CO" sz="1100" dirty="0">
              <a:latin typeface="Bookman Old Style" pitchFamily="18" charset="0"/>
            </a:rPr>
            <a:t>Capacitación en Riesgo eléctrico  funcionarios Dirección de Infraestructura </a:t>
          </a:r>
        </a:p>
      </dgm:t>
    </dgm:pt>
    <dgm:pt modelId="{20488F1B-24C8-4648-B4CF-27214ED4924E}" type="parTrans" cxnId="{A524BAB0-7DB4-44E3-8B4A-2D11B4CE3695}">
      <dgm:prSet/>
      <dgm:spPr/>
      <dgm:t>
        <a:bodyPr/>
        <a:lstStyle/>
        <a:p>
          <a:endParaRPr lang="es-CO" sz="2000">
            <a:latin typeface="Bookman Old Style" pitchFamily="18" charset="0"/>
          </a:endParaRPr>
        </a:p>
      </dgm:t>
    </dgm:pt>
    <dgm:pt modelId="{B21D03D8-99E8-41B4-82E2-228385598CD3}" type="sibTrans" cxnId="{A524BAB0-7DB4-44E3-8B4A-2D11B4CE3695}">
      <dgm:prSet/>
      <dgm:spPr/>
      <dgm:t>
        <a:bodyPr/>
        <a:lstStyle/>
        <a:p>
          <a:endParaRPr lang="es-CO" sz="2000">
            <a:latin typeface="Bookman Old Style" pitchFamily="18" charset="0"/>
          </a:endParaRPr>
        </a:p>
      </dgm:t>
    </dgm:pt>
    <dgm:pt modelId="{14EFB840-85FD-47D4-A76D-65DFEDEDCC3C}">
      <dgm:prSet custT="1"/>
      <dgm:spPr>
        <a:solidFill>
          <a:schemeClr val="accent4">
            <a:lumMod val="40000"/>
            <a:lumOff val="60000"/>
            <a:alpha val="90000"/>
          </a:schemeClr>
        </a:solidFill>
      </dgm:spPr>
      <dgm:t>
        <a:bodyPr/>
        <a:lstStyle/>
        <a:p>
          <a:r>
            <a:rPr lang="es-CO" sz="1100" dirty="0">
              <a:latin typeface="Bookman Old Style" pitchFamily="18" charset="0"/>
            </a:rPr>
            <a:t>Participación funcionarias SST en el Foro Internacional de ergonomía</a:t>
          </a:r>
        </a:p>
      </dgm:t>
    </dgm:pt>
    <dgm:pt modelId="{353E6B4F-5050-4389-AD36-6752F1A01C50}" type="parTrans" cxnId="{48BAFC00-4049-483E-84CB-B42584FA2069}">
      <dgm:prSet/>
      <dgm:spPr/>
      <dgm:t>
        <a:bodyPr/>
        <a:lstStyle/>
        <a:p>
          <a:endParaRPr lang="es-CO" sz="2000">
            <a:latin typeface="Bookman Old Style" pitchFamily="18" charset="0"/>
          </a:endParaRPr>
        </a:p>
      </dgm:t>
    </dgm:pt>
    <dgm:pt modelId="{AEE6D46A-C17C-4506-9222-B7F71D043137}" type="sibTrans" cxnId="{48BAFC00-4049-483E-84CB-B42584FA2069}">
      <dgm:prSet/>
      <dgm:spPr/>
      <dgm:t>
        <a:bodyPr/>
        <a:lstStyle/>
        <a:p>
          <a:endParaRPr lang="es-CO" sz="2000">
            <a:latin typeface="Bookman Old Style" pitchFamily="18" charset="0"/>
          </a:endParaRPr>
        </a:p>
      </dgm:t>
    </dgm:pt>
    <dgm:pt modelId="{559EEA6D-B61E-4AD5-B2EA-747883CE531D}">
      <dgm:prSet phldrT="[Texto]" custT="1"/>
      <dgm:spPr>
        <a:solidFill>
          <a:schemeClr val="accent4">
            <a:lumMod val="40000"/>
            <a:lumOff val="60000"/>
            <a:alpha val="90000"/>
          </a:schemeClr>
        </a:solidFill>
      </dgm:spPr>
      <dgm:t>
        <a:bodyPr/>
        <a:lstStyle/>
        <a:p>
          <a:r>
            <a:rPr lang="es-CO" sz="1100" dirty="0" smtClean="0">
              <a:latin typeface="Bookman Old Style" pitchFamily="18" charset="0"/>
            </a:rPr>
            <a:t>Recopilación de información para elaboración de planes de evacuación de las sedes propias</a:t>
          </a:r>
          <a:endParaRPr lang="es-CO" sz="1100" dirty="0">
            <a:latin typeface="Bookman Old Style" pitchFamily="18" charset="0"/>
          </a:endParaRPr>
        </a:p>
      </dgm:t>
    </dgm:pt>
    <dgm:pt modelId="{6F86005C-836A-4D86-B748-6D876E0DC3FA}" type="parTrans" cxnId="{8794EDEA-841C-4174-8EB1-A308ACDF2C8E}">
      <dgm:prSet/>
      <dgm:spPr/>
    </dgm:pt>
    <dgm:pt modelId="{DDFE2BCA-4450-431F-90EA-2EAD01DE046F}" type="sibTrans" cxnId="{8794EDEA-841C-4174-8EB1-A308ACDF2C8E}">
      <dgm:prSet/>
      <dgm:spPr/>
    </dgm:pt>
    <dgm:pt modelId="{1A759072-1E2E-48E5-A728-04FC1334D2B2}" type="pres">
      <dgm:prSet presAssocID="{86F28DA6-6635-4D50-B0AF-8AA9B22C8FB8}" presName="linear" presStyleCnt="0">
        <dgm:presLayoutVars>
          <dgm:dir/>
          <dgm:animLvl val="lvl"/>
          <dgm:resizeHandles val="exact"/>
        </dgm:presLayoutVars>
      </dgm:prSet>
      <dgm:spPr/>
      <dgm:t>
        <a:bodyPr/>
        <a:lstStyle/>
        <a:p>
          <a:endParaRPr lang="es-ES"/>
        </a:p>
      </dgm:t>
    </dgm:pt>
    <dgm:pt modelId="{7300A6A4-5CF5-44EA-A50E-9F558DC0BB89}" type="pres">
      <dgm:prSet presAssocID="{C2FCEBE7-62A6-47CD-92C2-52F6739D94BF}" presName="parentLin" presStyleCnt="0"/>
      <dgm:spPr/>
    </dgm:pt>
    <dgm:pt modelId="{00FCF3C5-D834-46F0-A2B1-B19730BC2150}" type="pres">
      <dgm:prSet presAssocID="{C2FCEBE7-62A6-47CD-92C2-52F6739D94BF}" presName="parentLeftMargin" presStyleLbl="node1" presStyleIdx="0" presStyleCnt="5"/>
      <dgm:spPr/>
      <dgm:t>
        <a:bodyPr/>
        <a:lstStyle/>
        <a:p>
          <a:endParaRPr lang="es-ES"/>
        </a:p>
      </dgm:t>
    </dgm:pt>
    <dgm:pt modelId="{81BB4122-7780-4D60-A207-DADEA6F37314}" type="pres">
      <dgm:prSet presAssocID="{C2FCEBE7-62A6-47CD-92C2-52F6739D94BF}" presName="parentText" presStyleLbl="node1" presStyleIdx="0" presStyleCnt="5">
        <dgm:presLayoutVars>
          <dgm:chMax val="0"/>
          <dgm:bulletEnabled val="1"/>
        </dgm:presLayoutVars>
      </dgm:prSet>
      <dgm:spPr/>
      <dgm:t>
        <a:bodyPr/>
        <a:lstStyle/>
        <a:p>
          <a:endParaRPr lang="es-ES"/>
        </a:p>
      </dgm:t>
    </dgm:pt>
    <dgm:pt modelId="{C09BC175-3ED2-47FD-8214-2224B43AEB25}" type="pres">
      <dgm:prSet presAssocID="{C2FCEBE7-62A6-47CD-92C2-52F6739D94BF}" presName="negativeSpace" presStyleCnt="0"/>
      <dgm:spPr/>
    </dgm:pt>
    <dgm:pt modelId="{4E8B1A7C-566F-46FD-A957-01674B5F5BE6}" type="pres">
      <dgm:prSet presAssocID="{C2FCEBE7-62A6-47CD-92C2-52F6739D94BF}" presName="childText" presStyleLbl="conFgAcc1" presStyleIdx="0" presStyleCnt="5" custLinFactY="-959" custLinFactNeighborX="195" custLinFactNeighborY="-100000">
        <dgm:presLayoutVars>
          <dgm:bulletEnabled val="1"/>
        </dgm:presLayoutVars>
      </dgm:prSet>
      <dgm:spPr/>
      <dgm:t>
        <a:bodyPr/>
        <a:lstStyle/>
        <a:p>
          <a:endParaRPr lang="es-ES"/>
        </a:p>
      </dgm:t>
    </dgm:pt>
    <dgm:pt modelId="{E4E43273-5972-46A4-A8BB-79FDD4E9E6BE}" type="pres">
      <dgm:prSet presAssocID="{8A7C7AF4-6728-4A31-A062-73C27A9E8A7F}" presName="spaceBetweenRectangles" presStyleCnt="0"/>
      <dgm:spPr/>
    </dgm:pt>
    <dgm:pt modelId="{9BD0416C-4D59-4A91-AA9F-BF686E136EF4}" type="pres">
      <dgm:prSet presAssocID="{33EE5F09-3AAB-4F32-A661-1469DB9C6496}" presName="parentLin" presStyleCnt="0"/>
      <dgm:spPr/>
    </dgm:pt>
    <dgm:pt modelId="{889FB4BE-4BE8-4513-A0D8-09A2574F87C3}" type="pres">
      <dgm:prSet presAssocID="{33EE5F09-3AAB-4F32-A661-1469DB9C6496}" presName="parentLeftMargin" presStyleLbl="node1" presStyleIdx="0" presStyleCnt="5"/>
      <dgm:spPr/>
      <dgm:t>
        <a:bodyPr/>
        <a:lstStyle/>
        <a:p>
          <a:endParaRPr lang="es-ES"/>
        </a:p>
      </dgm:t>
    </dgm:pt>
    <dgm:pt modelId="{850A85DF-B527-40E7-B5EA-E96AE8A81DDD}" type="pres">
      <dgm:prSet presAssocID="{33EE5F09-3AAB-4F32-A661-1469DB9C6496}" presName="parentText" presStyleLbl="node1" presStyleIdx="1" presStyleCnt="5">
        <dgm:presLayoutVars>
          <dgm:chMax val="0"/>
          <dgm:bulletEnabled val="1"/>
        </dgm:presLayoutVars>
      </dgm:prSet>
      <dgm:spPr/>
      <dgm:t>
        <a:bodyPr/>
        <a:lstStyle/>
        <a:p>
          <a:endParaRPr lang="es-ES"/>
        </a:p>
      </dgm:t>
    </dgm:pt>
    <dgm:pt modelId="{25A87E1A-A140-4F05-BADA-8560AF2F238A}" type="pres">
      <dgm:prSet presAssocID="{33EE5F09-3AAB-4F32-A661-1469DB9C6496}" presName="negativeSpace" presStyleCnt="0"/>
      <dgm:spPr/>
    </dgm:pt>
    <dgm:pt modelId="{63002383-5B1B-4A3D-951F-2FA542DCD971}" type="pres">
      <dgm:prSet presAssocID="{33EE5F09-3AAB-4F32-A661-1469DB9C6496}" presName="childText" presStyleLbl="conFgAcc1" presStyleIdx="1" presStyleCnt="5" custLinFactNeighborX="97">
        <dgm:presLayoutVars>
          <dgm:bulletEnabled val="1"/>
        </dgm:presLayoutVars>
      </dgm:prSet>
      <dgm:spPr/>
      <dgm:t>
        <a:bodyPr/>
        <a:lstStyle/>
        <a:p>
          <a:endParaRPr lang="es-ES"/>
        </a:p>
      </dgm:t>
    </dgm:pt>
    <dgm:pt modelId="{5E39A353-6615-4F79-9154-67A95DBEF2E1}" type="pres">
      <dgm:prSet presAssocID="{7D3EEB12-F6CD-4BCC-B043-FD4D28542172}" presName="spaceBetweenRectangles" presStyleCnt="0"/>
      <dgm:spPr/>
    </dgm:pt>
    <dgm:pt modelId="{C15DA30B-3B8C-4D61-B725-EAF34C25509F}" type="pres">
      <dgm:prSet presAssocID="{6AEA0D70-3277-497E-8DE9-5A3D992E7132}" presName="parentLin" presStyleCnt="0"/>
      <dgm:spPr/>
    </dgm:pt>
    <dgm:pt modelId="{6E97A115-0C86-4D99-9EF7-98AB11C3B2A0}" type="pres">
      <dgm:prSet presAssocID="{6AEA0D70-3277-497E-8DE9-5A3D992E7132}" presName="parentLeftMargin" presStyleLbl="node1" presStyleIdx="1" presStyleCnt="5"/>
      <dgm:spPr/>
      <dgm:t>
        <a:bodyPr/>
        <a:lstStyle/>
        <a:p>
          <a:endParaRPr lang="es-ES"/>
        </a:p>
      </dgm:t>
    </dgm:pt>
    <dgm:pt modelId="{7C560068-2A28-4031-83BD-D0AB19C8D3A7}" type="pres">
      <dgm:prSet presAssocID="{6AEA0D70-3277-497E-8DE9-5A3D992E7132}" presName="parentText" presStyleLbl="node1" presStyleIdx="2" presStyleCnt="5" custScaleX="106795" custScaleY="171555">
        <dgm:presLayoutVars>
          <dgm:chMax val="0"/>
          <dgm:bulletEnabled val="1"/>
        </dgm:presLayoutVars>
      </dgm:prSet>
      <dgm:spPr/>
      <dgm:t>
        <a:bodyPr/>
        <a:lstStyle/>
        <a:p>
          <a:endParaRPr lang="es-ES"/>
        </a:p>
      </dgm:t>
    </dgm:pt>
    <dgm:pt modelId="{B1C9BF7D-26B5-4C71-9413-5169D274FBDA}" type="pres">
      <dgm:prSet presAssocID="{6AEA0D70-3277-497E-8DE9-5A3D992E7132}" presName="negativeSpace" presStyleCnt="0"/>
      <dgm:spPr/>
    </dgm:pt>
    <dgm:pt modelId="{339273E9-A702-4767-AABE-919F72FA78E2}" type="pres">
      <dgm:prSet presAssocID="{6AEA0D70-3277-497E-8DE9-5A3D992E7132}" presName="childText" presStyleLbl="conFgAcc1" presStyleIdx="2" presStyleCnt="5">
        <dgm:presLayoutVars>
          <dgm:bulletEnabled val="1"/>
        </dgm:presLayoutVars>
      </dgm:prSet>
      <dgm:spPr/>
      <dgm:t>
        <a:bodyPr/>
        <a:lstStyle/>
        <a:p>
          <a:endParaRPr lang="es-ES"/>
        </a:p>
      </dgm:t>
    </dgm:pt>
    <dgm:pt modelId="{DCE93BF7-4347-4C12-80D5-F31792190CBE}" type="pres">
      <dgm:prSet presAssocID="{AE7BF74E-DA6B-46F1-A8A1-8484BC58CA9C}" presName="spaceBetweenRectangles" presStyleCnt="0"/>
      <dgm:spPr/>
    </dgm:pt>
    <dgm:pt modelId="{B0FA272C-0FCA-4EF3-B469-1C6AF79DD7F8}" type="pres">
      <dgm:prSet presAssocID="{719669CE-5FE8-410E-85F8-CCFA88F26212}" presName="parentLin" presStyleCnt="0"/>
      <dgm:spPr/>
    </dgm:pt>
    <dgm:pt modelId="{234C8284-E7F7-44FA-8621-21896267EAB4}" type="pres">
      <dgm:prSet presAssocID="{719669CE-5FE8-410E-85F8-CCFA88F26212}" presName="parentLeftMargin" presStyleLbl="node1" presStyleIdx="2" presStyleCnt="5"/>
      <dgm:spPr/>
      <dgm:t>
        <a:bodyPr/>
        <a:lstStyle/>
        <a:p>
          <a:endParaRPr lang="es-ES"/>
        </a:p>
      </dgm:t>
    </dgm:pt>
    <dgm:pt modelId="{46CBFA89-FD81-4F6F-AEEA-AA1481CB84D6}" type="pres">
      <dgm:prSet presAssocID="{719669CE-5FE8-410E-85F8-CCFA88F26212}" presName="parentText" presStyleLbl="node1" presStyleIdx="3" presStyleCnt="5" custScaleX="101472" custScaleY="162375">
        <dgm:presLayoutVars>
          <dgm:chMax val="0"/>
          <dgm:bulletEnabled val="1"/>
        </dgm:presLayoutVars>
      </dgm:prSet>
      <dgm:spPr/>
      <dgm:t>
        <a:bodyPr/>
        <a:lstStyle/>
        <a:p>
          <a:endParaRPr lang="es-ES"/>
        </a:p>
      </dgm:t>
    </dgm:pt>
    <dgm:pt modelId="{9284A4BA-7438-4FB9-A391-FCBDE0AE3190}" type="pres">
      <dgm:prSet presAssocID="{719669CE-5FE8-410E-85F8-CCFA88F26212}" presName="negativeSpace" presStyleCnt="0"/>
      <dgm:spPr/>
    </dgm:pt>
    <dgm:pt modelId="{583CB70A-DE35-404E-9654-5D426B6BCCC3}" type="pres">
      <dgm:prSet presAssocID="{719669CE-5FE8-410E-85F8-CCFA88F26212}" presName="childText" presStyleLbl="conFgAcc1" presStyleIdx="3" presStyleCnt="5">
        <dgm:presLayoutVars>
          <dgm:bulletEnabled val="1"/>
        </dgm:presLayoutVars>
      </dgm:prSet>
      <dgm:spPr/>
      <dgm:t>
        <a:bodyPr/>
        <a:lstStyle/>
        <a:p>
          <a:endParaRPr lang="es-ES"/>
        </a:p>
      </dgm:t>
    </dgm:pt>
    <dgm:pt modelId="{D69C6C41-3E34-4758-867B-DF6809FAB464}" type="pres">
      <dgm:prSet presAssocID="{9975656D-B9AE-4765-B975-2998E9600A24}" presName="spaceBetweenRectangles" presStyleCnt="0"/>
      <dgm:spPr/>
    </dgm:pt>
    <dgm:pt modelId="{08E15F7C-B09E-4EA6-A153-27C8C69E9A83}" type="pres">
      <dgm:prSet presAssocID="{90AC3D1C-2FDE-4CDD-802D-F642248FDB11}" presName="parentLin" presStyleCnt="0"/>
      <dgm:spPr/>
    </dgm:pt>
    <dgm:pt modelId="{B8107079-FFB8-4B83-AFE4-9DEADB139353}" type="pres">
      <dgm:prSet presAssocID="{90AC3D1C-2FDE-4CDD-802D-F642248FDB11}" presName="parentLeftMargin" presStyleLbl="node1" presStyleIdx="3" presStyleCnt="5"/>
      <dgm:spPr/>
      <dgm:t>
        <a:bodyPr/>
        <a:lstStyle/>
        <a:p>
          <a:endParaRPr lang="es-ES"/>
        </a:p>
      </dgm:t>
    </dgm:pt>
    <dgm:pt modelId="{C32F97FA-5817-4D31-8CF9-2EE15C11016F}" type="pres">
      <dgm:prSet presAssocID="{90AC3D1C-2FDE-4CDD-802D-F642248FDB11}" presName="parentText" presStyleLbl="node1" presStyleIdx="4" presStyleCnt="5" custLinFactNeighborX="22245" custLinFactNeighborY="-1118">
        <dgm:presLayoutVars>
          <dgm:chMax val="0"/>
          <dgm:bulletEnabled val="1"/>
        </dgm:presLayoutVars>
      </dgm:prSet>
      <dgm:spPr/>
      <dgm:t>
        <a:bodyPr/>
        <a:lstStyle/>
        <a:p>
          <a:endParaRPr lang="es-ES"/>
        </a:p>
      </dgm:t>
    </dgm:pt>
    <dgm:pt modelId="{8491BCE8-B481-44C0-81BE-B82C98BA13F0}" type="pres">
      <dgm:prSet presAssocID="{90AC3D1C-2FDE-4CDD-802D-F642248FDB11}" presName="negativeSpace" presStyleCnt="0"/>
      <dgm:spPr/>
    </dgm:pt>
    <dgm:pt modelId="{C2585ACA-642B-4F13-80F5-EAC2AAC82689}" type="pres">
      <dgm:prSet presAssocID="{90AC3D1C-2FDE-4CDD-802D-F642248FDB11}" presName="childText" presStyleLbl="conFgAcc1" presStyleIdx="4" presStyleCnt="5">
        <dgm:presLayoutVars>
          <dgm:bulletEnabled val="1"/>
        </dgm:presLayoutVars>
      </dgm:prSet>
      <dgm:spPr/>
      <dgm:t>
        <a:bodyPr/>
        <a:lstStyle/>
        <a:p>
          <a:endParaRPr lang="es-ES"/>
        </a:p>
      </dgm:t>
    </dgm:pt>
  </dgm:ptLst>
  <dgm:cxnLst>
    <dgm:cxn modelId="{A524BAB0-7DB4-44E3-8B4A-2D11B4CE3695}" srcId="{90AC3D1C-2FDE-4CDD-802D-F642248FDB11}" destId="{41F6F613-E1A7-409A-9CDF-4FA38D715F7F}" srcOrd="2" destOrd="0" parTransId="{20488F1B-24C8-4648-B4CF-27214ED4924E}" sibTransId="{B21D03D8-99E8-41B4-82E2-228385598CD3}"/>
    <dgm:cxn modelId="{B5F5402A-8AC4-4D43-9486-7EC1D17B5D73}" type="presOf" srcId="{88A4A13F-6FA0-4650-B841-6F532AA3DA61}" destId="{C2585ACA-642B-4F13-80F5-EAC2AAC82689}" srcOrd="0" destOrd="0" presId="urn:microsoft.com/office/officeart/2005/8/layout/list1"/>
    <dgm:cxn modelId="{DE49DDA2-B47B-4D4B-83C5-631A85E0B1BA}" type="presOf" srcId="{86F28DA6-6635-4D50-B0AF-8AA9B22C8FB8}" destId="{1A759072-1E2E-48E5-A728-04FC1334D2B2}" srcOrd="0" destOrd="0" presId="urn:microsoft.com/office/officeart/2005/8/layout/list1"/>
    <dgm:cxn modelId="{CFCC8895-5DA1-460C-9A7C-B935EBD6E84D}" srcId="{C2FCEBE7-62A6-47CD-92C2-52F6739D94BF}" destId="{E2A9D065-110F-4998-87CB-A84976D915DC}" srcOrd="1" destOrd="0" parTransId="{E72AA7C1-A895-4F54-9EE1-8F17C3B04EBB}" sibTransId="{517A0D4D-EF37-41AF-A0FA-59FE23A63619}"/>
    <dgm:cxn modelId="{4DDA3E76-56F6-4DF3-BE11-219B85434284}" type="presOf" srcId="{719669CE-5FE8-410E-85F8-CCFA88F26212}" destId="{234C8284-E7F7-44FA-8621-21896267EAB4}" srcOrd="0" destOrd="0" presId="urn:microsoft.com/office/officeart/2005/8/layout/list1"/>
    <dgm:cxn modelId="{4D86B22E-0B53-4175-AB58-DCF4C76E9F8A}" type="presOf" srcId="{C2FCEBE7-62A6-47CD-92C2-52F6739D94BF}" destId="{00FCF3C5-D834-46F0-A2B1-B19730BC2150}" srcOrd="0" destOrd="0" presId="urn:microsoft.com/office/officeart/2005/8/layout/list1"/>
    <dgm:cxn modelId="{888DD42F-4B4F-4B7B-B9D6-F8E9999278BC}" srcId="{6AEA0D70-3277-497E-8DE9-5A3D992E7132}" destId="{F3C21E18-751B-4A9D-A5BD-58828C2A8E92}" srcOrd="1" destOrd="0" parTransId="{0C322FDE-83FB-4EF4-8286-4B7ED0DA2AE2}" sibTransId="{E6739656-A9DE-46D2-8575-D0F25AC1754A}"/>
    <dgm:cxn modelId="{47534821-6106-4DEC-8DEE-B4B7F1C37B5B}" type="presOf" srcId="{E2A9D065-110F-4998-87CB-A84976D915DC}" destId="{4E8B1A7C-566F-46FD-A957-01674B5F5BE6}" srcOrd="0" destOrd="1" presId="urn:microsoft.com/office/officeart/2005/8/layout/list1"/>
    <dgm:cxn modelId="{2EF30867-64EA-45AA-B84A-8811BA4EEE9B}" type="presOf" srcId="{559EEA6D-B61E-4AD5-B2EA-747883CE531D}" destId="{339273E9-A702-4767-AABE-919F72FA78E2}" srcOrd="0" destOrd="2" presId="urn:microsoft.com/office/officeart/2005/8/layout/list1"/>
    <dgm:cxn modelId="{00D721B4-F81C-44A6-A687-FCA462C0233E}" srcId="{86F28DA6-6635-4D50-B0AF-8AA9B22C8FB8}" destId="{90AC3D1C-2FDE-4CDD-802D-F642248FDB11}" srcOrd="4" destOrd="0" parTransId="{E0C5ACB3-F52D-45FE-90F2-D7294FF74788}" sibTransId="{5E02EC79-1120-4563-B3C9-3648E06A3B14}"/>
    <dgm:cxn modelId="{B6537EA3-A6FA-4EE4-AD14-CDD551B98D1E}" type="presOf" srcId="{7E06DABA-3171-4993-AC61-93F77C344FDD}" destId="{583CB70A-DE35-404E-9654-5D426B6BCCC3}" srcOrd="0" destOrd="1" presId="urn:microsoft.com/office/officeart/2005/8/layout/list1"/>
    <dgm:cxn modelId="{4492A31C-3E5F-48AF-AC18-00478634AE31}" srcId="{C2FCEBE7-62A6-47CD-92C2-52F6739D94BF}" destId="{3A417234-E06D-4A9B-9587-A554F23479E9}" srcOrd="0" destOrd="0" parTransId="{E565A662-4357-4DC5-A27F-B70A8A9A71C3}" sibTransId="{57B95565-B869-4837-AFD3-F1A5B39F7537}"/>
    <dgm:cxn modelId="{BC773EB5-AEF2-4240-BC52-EC8327F491B1}" type="presOf" srcId="{3A417234-E06D-4A9B-9587-A554F23479E9}" destId="{4E8B1A7C-566F-46FD-A957-01674B5F5BE6}" srcOrd="0" destOrd="0" presId="urn:microsoft.com/office/officeart/2005/8/layout/list1"/>
    <dgm:cxn modelId="{A67F6FAF-0277-45DB-947D-05605020EBF0}" srcId="{90AC3D1C-2FDE-4CDD-802D-F642248FDB11}" destId="{88A4A13F-6FA0-4650-B841-6F532AA3DA61}" srcOrd="0" destOrd="0" parTransId="{A4EC618C-F510-4E0A-9966-9017FB51E481}" sibTransId="{26DA2405-7771-4BE6-B473-BFB3C6561C8F}"/>
    <dgm:cxn modelId="{5DD3B023-3740-45CE-8630-675FC3BBE4C7}" type="presOf" srcId="{C2FCEBE7-62A6-47CD-92C2-52F6739D94BF}" destId="{81BB4122-7780-4D60-A207-DADEA6F37314}" srcOrd="1" destOrd="0" presId="urn:microsoft.com/office/officeart/2005/8/layout/list1"/>
    <dgm:cxn modelId="{6F1FF027-53B7-4275-BB23-90CD8FD201AE}" type="presOf" srcId="{90AC3D1C-2FDE-4CDD-802D-F642248FDB11}" destId="{B8107079-FFB8-4B83-AFE4-9DEADB139353}" srcOrd="0" destOrd="0" presId="urn:microsoft.com/office/officeart/2005/8/layout/list1"/>
    <dgm:cxn modelId="{C6F5A5DD-A2D0-4231-A813-6916B5530EEA}" type="presOf" srcId="{719669CE-5FE8-410E-85F8-CCFA88F26212}" destId="{46CBFA89-FD81-4F6F-AEEA-AA1481CB84D6}" srcOrd="1" destOrd="0" presId="urn:microsoft.com/office/officeart/2005/8/layout/list1"/>
    <dgm:cxn modelId="{41A7BBDB-C481-4331-A2F6-32C72A46B1DF}" type="presOf" srcId="{90AC3D1C-2FDE-4CDD-802D-F642248FDB11}" destId="{C32F97FA-5817-4D31-8CF9-2EE15C11016F}" srcOrd="1" destOrd="0" presId="urn:microsoft.com/office/officeart/2005/8/layout/list1"/>
    <dgm:cxn modelId="{D98CCC03-7ED4-4ABD-BFA7-05109EDC4F03}" srcId="{719669CE-5FE8-410E-85F8-CCFA88F26212}" destId="{94678857-F6D0-46A0-99C5-39026B4823D7}" srcOrd="2" destOrd="0" parTransId="{0105A8A9-E447-42EC-9858-981C5A58B68B}" sibTransId="{99E6BD7F-F3E8-4629-860A-21CE9F56978B}"/>
    <dgm:cxn modelId="{AEFD4E86-B913-40B6-9EC2-F093F8F28DA7}" type="presOf" srcId="{41F6F613-E1A7-409A-9CDF-4FA38D715F7F}" destId="{C2585ACA-642B-4F13-80F5-EAC2AAC82689}" srcOrd="0" destOrd="2" presId="urn:microsoft.com/office/officeart/2005/8/layout/list1"/>
    <dgm:cxn modelId="{A073DC8F-CB4C-4F72-AE04-A840BF684299}" srcId="{86F28DA6-6635-4D50-B0AF-8AA9B22C8FB8}" destId="{C2FCEBE7-62A6-47CD-92C2-52F6739D94BF}" srcOrd="0" destOrd="0" parTransId="{796FC529-710B-442E-8BA5-6643B5DD077A}" sibTransId="{8A7C7AF4-6728-4A31-A062-73C27A9E8A7F}"/>
    <dgm:cxn modelId="{24B2E0E6-86C9-4E7D-A690-5411493A7042}" srcId="{719669CE-5FE8-410E-85F8-CCFA88F26212}" destId="{5474C52A-DA0D-410A-AB4E-A54492A5D6E4}" srcOrd="0" destOrd="0" parTransId="{8AB2C72E-46FE-4DBF-99CB-B48C84E302C8}" sibTransId="{EFA4BDDD-093A-4578-B7BB-5A5D10D2B826}"/>
    <dgm:cxn modelId="{F5108E0E-229E-45CA-AD9B-60972FB117EC}" srcId="{6AEA0D70-3277-497E-8DE9-5A3D992E7132}" destId="{D76FAED3-57BF-4E0F-82E4-BF31787D1C13}" srcOrd="0" destOrd="0" parTransId="{B60AB860-8870-4FB4-B4BB-8B27EC600653}" sibTransId="{570A9899-7B4E-4C05-BDBD-03244A3C25C2}"/>
    <dgm:cxn modelId="{EEDAC65C-BA8C-45EC-A301-40B7D3320514}" srcId="{33EE5F09-3AAB-4F32-A661-1469DB9C6496}" destId="{5DCA8390-06EB-4B54-8179-BED42603C06D}" srcOrd="0" destOrd="0" parTransId="{7833207E-30AF-4600-8DAD-5B7F4FBC400A}" sibTransId="{40AC9890-CA52-4D17-B760-124A63D3BA01}"/>
    <dgm:cxn modelId="{00BD543E-5A60-4638-8951-4ED08E7A63A2}" type="presOf" srcId="{14EFB840-85FD-47D4-A76D-65DFEDEDCC3C}" destId="{C2585ACA-642B-4F13-80F5-EAC2AAC82689}" srcOrd="0" destOrd="3" presId="urn:microsoft.com/office/officeart/2005/8/layout/list1"/>
    <dgm:cxn modelId="{4FC937B0-3315-4682-ACFE-1DE340636152}" type="presOf" srcId="{D76FAED3-57BF-4E0F-82E4-BF31787D1C13}" destId="{339273E9-A702-4767-AABE-919F72FA78E2}" srcOrd="0" destOrd="0" presId="urn:microsoft.com/office/officeart/2005/8/layout/list1"/>
    <dgm:cxn modelId="{6AA21E22-CABD-4490-A830-5D424C9A8C3E}" srcId="{90AC3D1C-2FDE-4CDD-802D-F642248FDB11}" destId="{84276A81-54E3-4C49-95F9-4AD5C3CC8C58}" srcOrd="1" destOrd="0" parTransId="{CF413CAD-45F4-4694-A112-EBF4A065DB13}" sibTransId="{731027AA-2AF1-400C-AF2B-2A74007A2166}"/>
    <dgm:cxn modelId="{C5003F48-0038-47D3-B2E9-C1910569CCDF}" type="presOf" srcId="{6AEA0D70-3277-497E-8DE9-5A3D992E7132}" destId="{6E97A115-0C86-4D99-9EF7-98AB11C3B2A0}" srcOrd="0" destOrd="0" presId="urn:microsoft.com/office/officeart/2005/8/layout/list1"/>
    <dgm:cxn modelId="{EA7E315A-D83A-4D76-B953-F98FB828D370}" srcId="{719669CE-5FE8-410E-85F8-CCFA88F26212}" destId="{7E06DABA-3171-4993-AC61-93F77C344FDD}" srcOrd="1" destOrd="0" parTransId="{876F7300-0635-4EB0-A9D8-D883CBF3394B}" sibTransId="{6126D7DB-1A55-4082-8FCE-D97B5BABD22B}"/>
    <dgm:cxn modelId="{3953F17F-D9A6-4397-9282-CFB3B8766D19}" type="presOf" srcId="{5DCA8390-06EB-4B54-8179-BED42603C06D}" destId="{63002383-5B1B-4A3D-951F-2FA542DCD971}" srcOrd="0" destOrd="0" presId="urn:microsoft.com/office/officeart/2005/8/layout/list1"/>
    <dgm:cxn modelId="{42491FC1-03D3-4C25-B30F-44973F1FD124}" srcId="{86F28DA6-6635-4D50-B0AF-8AA9B22C8FB8}" destId="{6AEA0D70-3277-497E-8DE9-5A3D992E7132}" srcOrd="2" destOrd="0" parTransId="{2B9D2556-5BD8-4D49-BF81-3D19AB21D52A}" sibTransId="{AE7BF74E-DA6B-46F1-A8A1-8484BC58CA9C}"/>
    <dgm:cxn modelId="{08BAA8D3-59F0-4408-A562-EB902B88B3AA}" type="presOf" srcId="{02E26747-87A3-4C9B-8A64-E1BD5E22653B}" destId="{63002383-5B1B-4A3D-951F-2FA542DCD971}" srcOrd="0" destOrd="1" presId="urn:microsoft.com/office/officeart/2005/8/layout/list1"/>
    <dgm:cxn modelId="{5713C80F-9CEE-4745-8952-2FB30CE3BD82}" srcId="{33EE5F09-3AAB-4F32-A661-1469DB9C6496}" destId="{02E26747-87A3-4C9B-8A64-E1BD5E22653B}" srcOrd="1" destOrd="0" parTransId="{AB24A7E3-FCB9-46DB-9ED7-7B36B07B8E67}" sibTransId="{24578CA6-DDE3-4427-BE7A-1BA83DCC3187}"/>
    <dgm:cxn modelId="{8794EDEA-841C-4174-8EB1-A308ACDF2C8E}" srcId="{6AEA0D70-3277-497E-8DE9-5A3D992E7132}" destId="{559EEA6D-B61E-4AD5-B2EA-747883CE531D}" srcOrd="2" destOrd="0" parTransId="{6F86005C-836A-4D86-B748-6D876E0DC3FA}" sibTransId="{DDFE2BCA-4450-431F-90EA-2EAD01DE046F}"/>
    <dgm:cxn modelId="{3788F0C1-8489-4B51-9DE0-FCB05701B4BB}" type="presOf" srcId="{33EE5F09-3AAB-4F32-A661-1469DB9C6496}" destId="{889FB4BE-4BE8-4513-A0D8-09A2574F87C3}" srcOrd="0" destOrd="0" presId="urn:microsoft.com/office/officeart/2005/8/layout/list1"/>
    <dgm:cxn modelId="{50115EB5-F94B-4C9F-A870-E062B5F18DF2}" srcId="{86F28DA6-6635-4D50-B0AF-8AA9B22C8FB8}" destId="{719669CE-5FE8-410E-85F8-CCFA88F26212}" srcOrd="3" destOrd="0" parTransId="{9C775D11-456D-4C00-9F7C-E612E79AF65A}" sibTransId="{9975656D-B9AE-4765-B975-2998E9600A24}"/>
    <dgm:cxn modelId="{AF240E5E-6C72-43E1-AD81-003DACAEFA8A}" type="presOf" srcId="{94678857-F6D0-46A0-99C5-39026B4823D7}" destId="{583CB70A-DE35-404E-9654-5D426B6BCCC3}" srcOrd="0" destOrd="2" presId="urn:microsoft.com/office/officeart/2005/8/layout/list1"/>
    <dgm:cxn modelId="{9CBA2C04-947E-4941-AD0B-48B0D675EBD9}" type="presOf" srcId="{6AEA0D70-3277-497E-8DE9-5A3D992E7132}" destId="{7C560068-2A28-4031-83BD-D0AB19C8D3A7}" srcOrd="1" destOrd="0" presId="urn:microsoft.com/office/officeart/2005/8/layout/list1"/>
    <dgm:cxn modelId="{41F2FAFF-C45A-47A3-BFD5-8EA41A0810DF}" srcId="{86F28DA6-6635-4D50-B0AF-8AA9B22C8FB8}" destId="{33EE5F09-3AAB-4F32-A661-1469DB9C6496}" srcOrd="1" destOrd="0" parTransId="{27C067C4-0741-418A-8FA8-B79296D8D370}" sibTransId="{7D3EEB12-F6CD-4BCC-B043-FD4D28542172}"/>
    <dgm:cxn modelId="{A0BB5D4F-336B-4D1E-A021-6121AF61A128}" type="presOf" srcId="{F3C21E18-751B-4A9D-A5BD-58828C2A8E92}" destId="{339273E9-A702-4767-AABE-919F72FA78E2}" srcOrd="0" destOrd="1" presId="urn:microsoft.com/office/officeart/2005/8/layout/list1"/>
    <dgm:cxn modelId="{48BAFC00-4049-483E-84CB-B42584FA2069}" srcId="{90AC3D1C-2FDE-4CDD-802D-F642248FDB11}" destId="{14EFB840-85FD-47D4-A76D-65DFEDEDCC3C}" srcOrd="3" destOrd="0" parTransId="{353E6B4F-5050-4389-AD36-6752F1A01C50}" sibTransId="{AEE6D46A-C17C-4506-9222-B7F71D043137}"/>
    <dgm:cxn modelId="{9E8E5400-95A0-464F-B072-A220D9266271}" type="presOf" srcId="{33EE5F09-3AAB-4F32-A661-1469DB9C6496}" destId="{850A85DF-B527-40E7-B5EA-E96AE8A81DDD}" srcOrd="1" destOrd="0" presId="urn:microsoft.com/office/officeart/2005/8/layout/list1"/>
    <dgm:cxn modelId="{9C0EEA11-E69A-4726-9310-6BBA0A9770FE}" type="presOf" srcId="{5474C52A-DA0D-410A-AB4E-A54492A5D6E4}" destId="{583CB70A-DE35-404E-9654-5D426B6BCCC3}" srcOrd="0" destOrd="0" presId="urn:microsoft.com/office/officeart/2005/8/layout/list1"/>
    <dgm:cxn modelId="{3DFE277B-C04B-43A9-93CF-02331DF9AFD4}" type="presOf" srcId="{84276A81-54E3-4C49-95F9-4AD5C3CC8C58}" destId="{C2585ACA-642B-4F13-80F5-EAC2AAC82689}" srcOrd="0" destOrd="1" presId="urn:microsoft.com/office/officeart/2005/8/layout/list1"/>
    <dgm:cxn modelId="{F8C34802-0A3C-4D36-AF91-B3C19AF6E9B1}" type="presParOf" srcId="{1A759072-1E2E-48E5-A728-04FC1334D2B2}" destId="{7300A6A4-5CF5-44EA-A50E-9F558DC0BB89}" srcOrd="0" destOrd="0" presId="urn:microsoft.com/office/officeart/2005/8/layout/list1"/>
    <dgm:cxn modelId="{7D61C3BC-17A4-4F33-B210-01236A48CC54}" type="presParOf" srcId="{7300A6A4-5CF5-44EA-A50E-9F558DC0BB89}" destId="{00FCF3C5-D834-46F0-A2B1-B19730BC2150}" srcOrd="0" destOrd="0" presId="urn:microsoft.com/office/officeart/2005/8/layout/list1"/>
    <dgm:cxn modelId="{7971E404-34C8-4FE1-A197-0D0F82C3A355}" type="presParOf" srcId="{7300A6A4-5CF5-44EA-A50E-9F558DC0BB89}" destId="{81BB4122-7780-4D60-A207-DADEA6F37314}" srcOrd="1" destOrd="0" presId="urn:microsoft.com/office/officeart/2005/8/layout/list1"/>
    <dgm:cxn modelId="{125C2D82-1251-4EA3-875F-0DFC06AD1B61}" type="presParOf" srcId="{1A759072-1E2E-48E5-A728-04FC1334D2B2}" destId="{C09BC175-3ED2-47FD-8214-2224B43AEB25}" srcOrd="1" destOrd="0" presId="urn:microsoft.com/office/officeart/2005/8/layout/list1"/>
    <dgm:cxn modelId="{73F6772E-8029-4538-BC5F-D075C6B3AF6C}" type="presParOf" srcId="{1A759072-1E2E-48E5-A728-04FC1334D2B2}" destId="{4E8B1A7C-566F-46FD-A957-01674B5F5BE6}" srcOrd="2" destOrd="0" presId="urn:microsoft.com/office/officeart/2005/8/layout/list1"/>
    <dgm:cxn modelId="{45A18F2B-0B86-44F2-BF1B-E318B7FBDFAB}" type="presParOf" srcId="{1A759072-1E2E-48E5-A728-04FC1334D2B2}" destId="{E4E43273-5972-46A4-A8BB-79FDD4E9E6BE}" srcOrd="3" destOrd="0" presId="urn:microsoft.com/office/officeart/2005/8/layout/list1"/>
    <dgm:cxn modelId="{88218BDC-F053-48D4-8A64-8D0FDB4F7BB1}" type="presParOf" srcId="{1A759072-1E2E-48E5-A728-04FC1334D2B2}" destId="{9BD0416C-4D59-4A91-AA9F-BF686E136EF4}" srcOrd="4" destOrd="0" presId="urn:microsoft.com/office/officeart/2005/8/layout/list1"/>
    <dgm:cxn modelId="{6916749E-E675-4C35-8873-F70C23C112ED}" type="presParOf" srcId="{9BD0416C-4D59-4A91-AA9F-BF686E136EF4}" destId="{889FB4BE-4BE8-4513-A0D8-09A2574F87C3}" srcOrd="0" destOrd="0" presId="urn:microsoft.com/office/officeart/2005/8/layout/list1"/>
    <dgm:cxn modelId="{E20F1F43-95C9-40FF-89E6-82D16D053477}" type="presParOf" srcId="{9BD0416C-4D59-4A91-AA9F-BF686E136EF4}" destId="{850A85DF-B527-40E7-B5EA-E96AE8A81DDD}" srcOrd="1" destOrd="0" presId="urn:microsoft.com/office/officeart/2005/8/layout/list1"/>
    <dgm:cxn modelId="{E7B59363-029C-45ED-9769-D1FC8E753CAD}" type="presParOf" srcId="{1A759072-1E2E-48E5-A728-04FC1334D2B2}" destId="{25A87E1A-A140-4F05-BADA-8560AF2F238A}" srcOrd="5" destOrd="0" presId="urn:microsoft.com/office/officeart/2005/8/layout/list1"/>
    <dgm:cxn modelId="{6D38DA36-19E2-4E42-9E7D-78B1A9AC538F}" type="presParOf" srcId="{1A759072-1E2E-48E5-A728-04FC1334D2B2}" destId="{63002383-5B1B-4A3D-951F-2FA542DCD971}" srcOrd="6" destOrd="0" presId="urn:microsoft.com/office/officeart/2005/8/layout/list1"/>
    <dgm:cxn modelId="{C4F84FC1-B2E7-4ED7-9613-B096E80CB0AC}" type="presParOf" srcId="{1A759072-1E2E-48E5-A728-04FC1334D2B2}" destId="{5E39A353-6615-4F79-9154-67A95DBEF2E1}" srcOrd="7" destOrd="0" presId="urn:microsoft.com/office/officeart/2005/8/layout/list1"/>
    <dgm:cxn modelId="{0EEA4754-4CDB-498F-941E-181B7941B1F3}" type="presParOf" srcId="{1A759072-1E2E-48E5-A728-04FC1334D2B2}" destId="{C15DA30B-3B8C-4D61-B725-EAF34C25509F}" srcOrd="8" destOrd="0" presId="urn:microsoft.com/office/officeart/2005/8/layout/list1"/>
    <dgm:cxn modelId="{7C8381E4-62C8-4FCC-ACBD-759C57FFC14E}" type="presParOf" srcId="{C15DA30B-3B8C-4D61-B725-EAF34C25509F}" destId="{6E97A115-0C86-4D99-9EF7-98AB11C3B2A0}" srcOrd="0" destOrd="0" presId="urn:microsoft.com/office/officeart/2005/8/layout/list1"/>
    <dgm:cxn modelId="{293259CA-B6FB-42E1-8C60-3C8079FF22DF}" type="presParOf" srcId="{C15DA30B-3B8C-4D61-B725-EAF34C25509F}" destId="{7C560068-2A28-4031-83BD-D0AB19C8D3A7}" srcOrd="1" destOrd="0" presId="urn:microsoft.com/office/officeart/2005/8/layout/list1"/>
    <dgm:cxn modelId="{95294106-1BD8-4572-841B-542D0BE20CB1}" type="presParOf" srcId="{1A759072-1E2E-48E5-A728-04FC1334D2B2}" destId="{B1C9BF7D-26B5-4C71-9413-5169D274FBDA}" srcOrd="9" destOrd="0" presId="urn:microsoft.com/office/officeart/2005/8/layout/list1"/>
    <dgm:cxn modelId="{707E0970-9161-4388-A259-15BB9B9A2A8C}" type="presParOf" srcId="{1A759072-1E2E-48E5-A728-04FC1334D2B2}" destId="{339273E9-A702-4767-AABE-919F72FA78E2}" srcOrd="10" destOrd="0" presId="urn:microsoft.com/office/officeart/2005/8/layout/list1"/>
    <dgm:cxn modelId="{EC503791-ADA4-4B67-8708-D83E88DD7C62}" type="presParOf" srcId="{1A759072-1E2E-48E5-A728-04FC1334D2B2}" destId="{DCE93BF7-4347-4C12-80D5-F31792190CBE}" srcOrd="11" destOrd="0" presId="urn:microsoft.com/office/officeart/2005/8/layout/list1"/>
    <dgm:cxn modelId="{937D92EC-CB3F-4042-879C-7A521EB02A45}" type="presParOf" srcId="{1A759072-1E2E-48E5-A728-04FC1334D2B2}" destId="{B0FA272C-0FCA-4EF3-B469-1C6AF79DD7F8}" srcOrd="12" destOrd="0" presId="urn:microsoft.com/office/officeart/2005/8/layout/list1"/>
    <dgm:cxn modelId="{F5B0548F-165E-44B1-9024-6F6509CFBBB1}" type="presParOf" srcId="{B0FA272C-0FCA-4EF3-B469-1C6AF79DD7F8}" destId="{234C8284-E7F7-44FA-8621-21896267EAB4}" srcOrd="0" destOrd="0" presId="urn:microsoft.com/office/officeart/2005/8/layout/list1"/>
    <dgm:cxn modelId="{11536A34-4B24-49CC-B093-C973A6D27791}" type="presParOf" srcId="{B0FA272C-0FCA-4EF3-B469-1C6AF79DD7F8}" destId="{46CBFA89-FD81-4F6F-AEEA-AA1481CB84D6}" srcOrd="1" destOrd="0" presId="urn:microsoft.com/office/officeart/2005/8/layout/list1"/>
    <dgm:cxn modelId="{3795382E-1916-49B9-8B24-646EBB85B3F4}" type="presParOf" srcId="{1A759072-1E2E-48E5-A728-04FC1334D2B2}" destId="{9284A4BA-7438-4FB9-A391-FCBDE0AE3190}" srcOrd="13" destOrd="0" presId="urn:microsoft.com/office/officeart/2005/8/layout/list1"/>
    <dgm:cxn modelId="{22F47B44-A703-46C0-AEB0-8DC59CED26F3}" type="presParOf" srcId="{1A759072-1E2E-48E5-A728-04FC1334D2B2}" destId="{583CB70A-DE35-404E-9654-5D426B6BCCC3}" srcOrd="14" destOrd="0" presId="urn:microsoft.com/office/officeart/2005/8/layout/list1"/>
    <dgm:cxn modelId="{732F7ABC-6136-4905-B1D5-4606FA8C0366}" type="presParOf" srcId="{1A759072-1E2E-48E5-A728-04FC1334D2B2}" destId="{D69C6C41-3E34-4758-867B-DF6809FAB464}" srcOrd="15" destOrd="0" presId="urn:microsoft.com/office/officeart/2005/8/layout/list1"/>
    <dgm:cxn modelId="{03A822C3-4EF8-46E9-B4E2-6E0B13B978CA}" type="presParOf" srcId="{1A759072-1E2E-48E5-A728-04FC1334D2B2}" destId="{08E15F7C-B09E-4EA6-A153-27C8C69E9A83}" srcOrd="16" destOrd="0" presId="urn:microsoft.com/office/officeart/2005/8/layout/list1"/>
    <dgm:cxn modelId="{1D151081-E66F-41DD-9DC3-4AEA299B8827}" type="presParOf" srcId="{08E15F7C-B09E-4EA6-A153-27C8C69E9A83}" destId="{B8107079-FFB8-4B83-AFE4-9DEADB139353}" srcOrd="0" destOrd="0" presId="urn:microsoft.com/office/officeart/2005/8/layout/list1"/>
    <dgm:cxn modelId="{E7ADACAE-4698-4645-BFBB-FB7DB79272C1}" type="presParOf" srcId="{08E15F7C-B09E-4EA6-A153-27C8C69E9A83}" destId="{C32F97FA-5817-4D31-8CF9-2EE15C11016F}" srcOrd="1" destOrd="0" presId="urn:microsoft.com/office/officeart/2005/8/layout/list1"/>
    <dgm:cxn modelId="{6CFAACC7-B777-47DD-82B9-D6F314801B37}" type="presParOf" srcId="{1A759072-1E2E-48E5-A728-04FC1334D2B2}" destId="{8491BCE8-B481-44C0-81BE-B82C98BA13F0}" srcOrd="17" destOrd="0" presId="urn:microsoft.com/office/officeart/2005/8/layout/list1"/>
    <dgm:cxn modelId="{DC077A5A-DB17-42B2-A80F-2BFF1ED146FE}" type="presParOf" srcId="{1A759072-1E2E-48E5-A728-04FC1334D2B2}" destId="{C2585ACA-642B-4F13-80F5-EAC2AAC82689}"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57896FD-6D88-4E67-A304-DA74F30F1F93}"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s-CO"/>
        </a:p>
      </dgm:t>
    </dgm:pt>
    <dgm:pt modelId="{551DE0E4-DB15-44B2-B78A-93559B410543}">
      <dgm:prSet phldrT="[Texto]" custT="1"/>
      <dgm:spPr>
        <a:xfrm>
          <a:off x="1171684" y="891215"/>
          <a:ext cx="1370705" cy="1181787"/>
        </a:xfrm>
        <a:prstGeom prst="hexagon">
          <a:avLst>
            <a:gd name="adj" fmla="val 25000"/>
            <a:gd name="vf" fmla="val 115470"/>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pPr>
            <a:buNone/>
          </a:pPr>
          <a:r>
            <a:rPr lang="es-CO" sz="1400" dirty="0">
              <a:solidFill>
                <a:sysClr val="window" lastClr="FFFFFF"/>
              </a:solidFill>
              <a:latin typeface="Bookman Old Style" pitchFamily="18" charset="0"/>
              <a:ea typeface="+mn-ea"/>
              <a:cs typeface="+mn-cs"/>
            </a:rPr>
            <a:t>Charlas de cinco minutos en temas de  SST</a:t>
          </a:r>
        </a:p>
      </dgm:t>
    </dgm:pt>
    <dgm:pt modelId="{470BFABD-A0DA-40E3-90A0-94D9F60EBF52}" type="sibTrans" cxnId="{52B07811-D396-4E94-A450-A9B8E7A90597}">
      <dgm:prSet/>
      <dgm:spPr>
        <a:xfrm>
          <a:off x="2293891" y="183174"/>
          <a:ext cx="2106088" cy="1181787"/>
        </a:xfrm>
        <a:prstGeom prst="hexagon">
          <a:avLst>
            <a:gd name="adj" fmla="val 25000"/>
            <a:gd name="vf" fmla="val 115470"/>
          </a:avLst>
        </a:prstGeom>
        <a:blipFill rotWithShape="1">
          <a:blip xmlns:r="http://schemas.openxmlformats.org/officeDocument/2006/relationships" r:embed="rId1"/>
          <a:srcRect/>
          <a:stretch>
            <a:fillRect l="-27000" r="-27000"/>
          </a:stretch>
        </a:blipFill>
        <a:ln w="12700" cap="flat" cmpd="sng" algn="ctr">
          <a:solidFill>
            <a:srgbClr val="5B9BD5">
              <a:hueOff val="0"/>
              <a:satOff val="0"/>
              <a:lumOff val="0"/>
              <a:alphaOff val="0"/>
            </a:srgbClr>
          </a:solidFill>
          <a:prstDash val="solid"/>
          <a:miter lim="800000"/>
        </a:ln>
        <a:effectLst/>
      </dgm:spPr>
      <dgm:t>
        <a:bodyPr/>
        <a:lstStyle/>
        <a:p>
          <a:endParaRPr lang="es-CO" sz="1400">
            <a:latin typeface="Bookman Old Style" pitchFamily="18" charset="0"/>
          </a:endParaRPr>
        </a:p>
      </dgm:t>
    </dgm:pt>
    <dgm:pt modelId="{B9FAB244-BCAD-48A5-A37F-13AFE82112D5}" type="parTrans" cxnId="{52B07811-D396-4E94-A450-A9B8E7A90597}">
      <dgm:prSet/>
      <dgm:spPr/>
      <dgm:t>
        <a:bodyPr/>
        <a:lstStyle/>
        <a:p>
          <a:endParaRPr lang="es-CO" sz="1400">
            <a:latin typeface="Bookman Old Style" pitchFamily="18" charset="0"/>
          </a:endParaRPr>
        </a:p>
      </dgm:t>
    </dgm:pt>
    <dgm:pt modelId="{7C00E8A9-010C-4355-8C28-D98E4CBDAB4C}">
      <dgm:prSet phldrT="[Texto]" custT="1"/>
      <dgm:spPr>
        <a:xfrm>
          <a:off x="2339467" y="1537217"/>
          <a:ext cx="1370705" cy="1181787"/>
        </a:xfrm>
        <a:prstGeom prst="hexagon">
          <a:avLst>
            <a:gd name="adj" fmla="val 25000"/>
            <a:gd name="vf" fmla="val 115470"/>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nchor="ctr"/>
        <a:lstStyle/>
        <a:p>
          <a:pPr marL="0" lvl="0" indent="0" algn="ctr" defTabSz="444500">
            <a:lnSpc>
              <a:spcPct val="100000"/>
            </a:lnSpc>
            <a:spcBef>
              <a:spcPct val="0"/>
            </a:spcBef>
            <a:spcAft>
              <a:spcPts val="0"/>
            </a:spcAft>
            <a:buNone/>
          </a:pPr>
          <a:r>
            <a:rPr lang="es-CO" sz="1400" kern="1200" dirty="0">
              <a:solidFill>
                <a:sysClr val="window" lastClr="FFFFFF"/>
              </a:solidFill>
              <a:latin typeface="Bookman Old Style" pitchFamily="18" charset="0"/>
              <a:ea typeface="+mn-ea"/>
              <a:cs typeface="+mn-cs"/>
            </a:rPr>
            <a:t> Inspección de herramientas Patio de Maniobras</a:t>
          </a:r>
        </a:p>
        <a:p>
          <a:pPr marL="0" lvl="0" algn="ctr" defTabSz="2178050">
            <a:lnSpc>
              <a:spcPct val="90000"/>
            </a:lnSpc>
            <a:spcBef>
              <a:spcPct val="0"/>
            </a:spcBef>
            <a:spcAft>
              <a:spcPct val="35000"/>
            </a:spcAft>
            <a:buNone/>
          </a:pPr>
          <a:endParaRPr lang="es-CO" sz="1400" kern="1200" dirty="0">
            <a:solidFill>
              <a:sysClr val="window" lastClr="FFFFFF"/>
            </a:solidFill>
            <a:latin typeface="Bookman Old Style" pitchFamily="18" charset="0"/>
            <a:ea typeface="+mn-ea"/>
            <a:cs typeface="+mn-cs"/>
          </a:endParaRPr>
        </a:p>
      </dgm:t>
    </dgm:pt>
    <dgm:pt modelId="{2EE9CD40-F884-4E4C-944E-386B4AE6A609}" type="sibTrans" cxnId="{AB662D2F-D8B8-4603-8D5E-C24B3E39B8B7}">
      <dgm:prSet/>
      <dgm:spPr>
        <a:xfrm>
          <a:off x="3507249" y="2186029"/>
          <a:ext cx="1370705" cy="1181787"/>
        </a:xfrm>
        <a:prstGeom prst="hexagon">
          <a:avLst>
            <a:gd name="adj" fmla="val 25000"/>
            <a:gd name="vf" fmla="val 115470"/>
          </a:avLst>
        </a:prstGeom>
        <a:blipFill rotWithShape="1">
          <a:blip xmlns:r="http://schemas.openxmlformats.org/officeDocument/2006/relationships" r:embed="rId2"/>
          <a:srcRect/>
          <a:stretch>
            <a:fillRect t="-27000" b="-27000"/>
          </a:stretch>
        </a:blipFill>
        <a:ln w="12700" cap="flat" cmpd="sng" algn="ctr">
          <a:solidFill>
            <a:srgbClr val="5B9BD5">
              <a:hueOff val="0"/>
              <a:satOff val="0"/>
              <a:lumOff val="0"/>
              <a:alphaOff val="0"/>
            </a:srgbClr>
          </a:solidFill>
          <a:prstDash val="solid"/>
          <a:miter lim="800000"/>
        </a:ln>
        <a:effectLst/>
      </dgm:spPr>
      <dgm:t>
        <a:bodyPr/>
        <a:lstStyle/>
        <a:p>
          <a:endParaRPr lang="es-CO" sz="1400">
            <a:latin typeface="Bookman Old Style" pitchFamily="18" charset="0"/>
          </a:endParaRPr>
        </a:p>
      </dgm:t>
    </dgm:pt>
    <dgm:pt modelId="{6C586A42-25F0-4FC2-8178-83E957F95AAA}" type="parTrans" cxnId="{AB662D2F-D8B8-4603-8D5E-C24B3E39B8B7}">
      <dgm:prSet/>
      <dgm:spPr/>
      <dgm:t>
        <a:bodyPr/>
        <a:lstStyle/>
        <a:p>
          <a:endParaRPr lang="es-CO" sz="1400">
            <a:latin typeface="Bookman Old Style" pitchFamily="18" charset="0"/>
          </a:endParaRPr>
        </a:p>
      </dgm:t>
    </dgm:pt>
    <dgm:pt modelId="{9FD15363-D064-4AED-9DC6-0219D031AD33}">
      <dgm:prSet phldrT="[Texto]" custT="1"/>
      <dgm:spPr>
        <a:xfrm>
          <a:off x="1234024" y="2175641"/>
          <a:ext cx="1370705" cy="1181787"/>
        </a:xfrm>
        <a:prstGeom prst="hexagon">
          <a:avLst>
            <a:gd name="adj" fmla="val 25000"/>
            <a:gd name="vf" fmla="val 115470"/>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pPr>
            <a:buNone/>
          </a:pPr>
          <a:r>
            <a:rPr lang="es-CO" sz="1400" dirty="0">
              <a:solidFill>
                <a:sysClr val="window" lastClr="FFFFFF"/>
              </a:solidFill>
              <a:latin typeface="Bookman Old Style" pitchFamily="18" charset="0"/>
              <a:ea typeface="+mn-ea"/>
              <a:cs typeface="+mn-cs"/>
            </a:rPr>
            <a:t>Inspección  comportamientos seguros</a:t>
          </a:r>
        </a:p>
      </dgm:t>
    </dgm:pt>
    <dgm:pt modelId="{985E4A32-DCF8-4EA1-AEE5-8E0D7631DFF5}" type="sibTrans" cxnId="{78162F05-A64C-460E-96DD-55964A4787A7}">
      <dgm:prSet/>
      <dgm:spPr>
        <a:xfrm>
          <a:off x="0" y="1551267"/>
          <a:ext cx="1370705" cy="1181787"/>
        </a:xfrm>
        <a:prstGeom prst="hexagon">
          <a:avLst>
            <a:gd name="adj" fmla="val 25000"/>
            <a:gd name="vf" fmla="val 115470"/>
          </a:avLst>
        </a:prstGeom>
        <a:blipFill rotWithShape="1">
          <a:blip xmlns:r="http://schemas.openxmlformats.org/officeDocument/2006/relationships" r:embed="rId3"/>
          <a:srcRect/>
          <a:stretch>
            <a:fillRect t="-3000" b="-3000"/>
          </a:stretch>
        </a:blipFill>
        <a:ln w="12700" cap="flat" cmpd="sng" algn="ctr">
          <a:solidFill>
            <a:srgbClr val="5B9BD5">
              <a:hueOff val="0"/>
              <a:satOff val="0"/>
              <a:lumOff val="0"/>
              <a:alphaOff val="0"/>
            </a:srgbClr>
          </a:solidFill>
          <a:prstDash val="solid"/>
          <a:miter lim="800000"/>
        </a:ln>
        <a:effectLst/>
      </dgm:spPr>
      <dgm:t>
        <a:bodyPr/>
        <a:lstStyle/>
        <a:p>
          <a:endParaRPr lang="es-CO" sz="1400">
            <a:latin typeface="Bookman Old Style" pitchFamily="18" charset="0"/>
          </a:endParaRPr>
        </a:p>
      </dgm:t>
    </dgm:pt>
    <dgm:pt modelId="{76D906D6-506B-491B-988B-CB09F6A66E42}" type="parTrans" cxnId="{78162F05-A64C-460E-96DD-55964A4787A7}">
      <dgm:prSet/>
      <dgm:spPr/>
      <dgm:t>
        <a:bodyPr/>
        <a:lstStyle/>
        <a:p>
          <a:endParaRPr lang="es-CO" sz="1400">
            <a:latin typeface="Bookman Old Style" pitchFamily="18" charset="0"/>
          </a:endParaRPr>
        </a:p>
      </dgm:t>
    </dgm:pt>
    <dgm:pt modelId="{C2F4F021-1C90-48B6-8166-155E48B5E5B0}" type="pres">
      <dgm:prSet presAssocID="{757896FD-6D88-4E67-A304-DA74F30F1F93}" presName="Name0" presStyleCnt="0">
        <dgm:presLayoutVars>
          <dgm:chMax val="21"/>
          <dgm:chPref val="21"/>
        </dgm:presLayoutVars>
      </dgm:prSet>
      <dgm:spPr/>
      <dgm:t>
        <a:bodyPr/>
        <a:lstStyle/>
        <a:p>
          <a:endParaRPr lang="es-ES"/>
        </a:p>
      </dgm:t>
    </dgm:pt>
    <dgm:pt modelId="{51A754BA-B4D2-4B50-B856-BC54291D3347}" type="pres">
      <dgm:prSet presAssocID="{9FD15363-D064-4AED-9DC6-0219D031AD33}" presName="text1" presStyleCnt="0"/>
      <dgm:spPr/>
    </dgm:pt>
    <dgm:pt modelId="{5CFF95AD-794F-4285-8F86-D4D4635CBDFE}" type="pres">
      <dgm:prSet presAssocID="{9FD15363-D064-4AED-9DC6-0219D031AD33}" presName="textRepeatNode" presStyleLbl="alignNode1" presStyleIdx="0" presStyleCnt="3" custLinFactNeighborX="4548" custLinFactNeighborY="-879">
        <dgm:presLayoutVars>
          <dgm:chMax val="0"/>
          <dgm:chPref val="0"/>
          <dgm:bulletEnabled val="1"/>
        </dgm:presLayoutVars>
      </dgm:prSet>
      <dgm:spPr/>
      <dgm:t>
        <a:bodyPr/>
        <a:lstStyle/>
        <a:p>
          <a:endParaRPr lang="es-ES"/>
        </a:p>
      </dgm:t>
    </dgm:pt>
    <dgm:pt modelId="{AA4191D4-F15E-49C2-916F-4F87612F3F86}" type="pres">
      <dgm:prSet presAssocID="{9FD15363-D064-4AED-9DC6-0219D031AD33}" presName="textaccent1" presStyleCnt="0"/>
      <dgm:spPr/>
    </dgm:pt>
    <dgm:pt modelId="{71B9295D-CAB2-49AC-9E2C-5EDD68CCDD80}" type="pres">
      <dgm:prSet presAssocID="{9FD15363-D064-4AED-9DC6-0219D031AD33}" presName="accentRepeatNode" presStyleLbl="solidAlignAcc1" presStyleIdx="0" presStyleCnt="6"/>
      <dgm:spPr>
        <a:xfrm>
          <a:off x="1207293" y="2707764"/>
          <a:ext cx="160484" cy="13831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1CD2EEAC-0155-4055-BB4F-9BB3A45B3F24}" type="pres">
      <dgm:prSet presAssocID="{985E4A32-DCF8-4EA1-AEE5-8E0D7631DFF5}" presName="image1" presStyleCnt="0"/>
      <dgm:spPr/>
    </dgm:pt>
    <dgm:pt modelId="{14CE4CD7-3A7B-4209-B90C-FC5ECCE911EA}" type="pres">
      <dgm:prSet presAssocID="{985E4A32-DCF8-4EA1-AEE5-8E0D7631DFF5}" presName="imageRepeatNode" presStyleLbl="alignAcc1" presStyleIdx="0" presStyleCnt="3"/>
      <dgm:spPr/>
      <dgm:t>
        <a:bodyPr/>
        <a:lstStyle/>
        <a:p>
          <a:endParaRPr lang="es-ES"/>
        </a:p>
      </dgm:t>
    </dgm:pt>
    <dgm:pt modelId="{7B524CBA-1244-4B65-8595-A771B265ED54}" type="pres">
      <dgm:prSet presAssocID="{985E4A32-DCF8-4EA1-AEE5-8E0D7631DFF5}" presName="imageaccent1" presStyleCnt="0"/>
      <dgm:spPr/>
    </dgm:pt>
    <dgm:pt modelId="{EE1463A3-C2A9-431C-B2BA-7C6A3BE8CF04}" type="pres">
      <dgm:prSet presAssocID="{985E4A32-DCF8-4EA1-AEE5-8E0D7631DFF5}" presName="accentRepeatNode" presStyleLbl="solidAlignAcc1" presStyleIdx="1" presStyleCnt="6"/>
      <dgm:spPr>
        <a:xfrm>
          <a:off x="933152" y="2576940"/>
          <a:ext cx="160484" cy="13831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63E94736-19CB-473D-A6A3-608FC5AEFD70}" type="pres">
      <dgm:prSet presAssocID="{7C00E8A9-010C-4355-8C28-D98E4CBDAB4C}" presName="text2" presStyleCnt="0"/>
      <dgm:spPr/>
    </dgm:pt>
    <dgm:pt modelId="{0CEB1321-FCE3-44A8-B17E-AA03B3B61245}" type="pres">
      <dgm:prSet presAssocID="{7C00E8A9-010C-4355-8C28-D98E4CBDAB4C}" presName="textRepeatNode" presStyleLbl="alignNode1" presStyleIdx="1" presStyleCnt="3">
        <dgm:presLayoutVars>
          <dgm:chMax val="0"/>
          <dgm:chPref val="0"/>
          <dgm:bulletEnabled val="1"/>
        </dgm:presLayoutVars>
      </dgm:prSet>
      <dgm:spPr/>
      <dgm:t>
        <a:bodyPr/>
        <a:lstStyle/>
        <a:p>
          <a:endParaRPr lang="es-ES"/>
        </a:p>
      </dgm:t>
    </dgm:pt>
    <dgm:pt modelId="{795F755D-140E-4241-B89B-11E36340DA45}" type="pres">
      <dgm:prSet presAssocID="{7C00E8A9-010C-4355-8C28-D98E4CBDAB4C}" presName="textaccent2" presStyleCnt="0"/>
      <dgm:spPr/>
    </dgm:pt>
    <dgm:pt modelId="{D55BC4C8-2FCA-4178-8CDF-B1C9FDF9E0FC}" type="pres">
      <dgm:prSet presAssocID="{7C00E8A9-010C-4355-8C28-D98E4CBDAB4C}" presName="accentRepeatNode" presStyleLbl="solidAlignAcc1" presStyleIdx="2" presStyleCnt="6"/>
      <dgm:spPr>
        <a:xfrm>
          <a:off x="3276522" y="2561640"/>
          <a:ext cx="160484" cy="13831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8E346416-2E42-4838-BE54-6DEEE82EE2DE}" type="pres">
      <dgm:prSet presAssocID="{2EE9CD40-F884-4E4C-944E-386B4AE6A609}" presName="image2" presStyleCnt="0"/>
      <dgm:spPr/>
    </dgm:pt>
    <dgm:pt modelId="{C3889BE7-BD22-4048-9AF1-0BE070311800}" type="pres">
      <dgm:prSet presAssocID="{2EE9CD40-F884-4E4C-944E-386B4AE6A609}" presName="imageRepeatNode" presStyleLbl="alignAcc1" presStyleIdx="1" presStyleCnt="3"/>
      <dgm:spPr/>
      <dgm:t>
        <a:bodyPr/>
        <a:lstStyle/>
        <a:p>
          <a:endParaRPr lang="es-ES"/>
        </a:p>
      </dgm:t>
    </dgm:pt>
    <dgm:pt modelId="{26A70F7F-C02A-4456-94B0-3FB71DB5F260}" type="pres">
      <dgm:prSet presAssocID="{2EE9CD40-F884-4E4C-944E-386B4AE6A609}" presName="imageaccent2" presStyleCnt="0"/>
      <dgm:spPr/>
    </dgm:pt>
    <dgm:pt modelId="{857035C9-E9EF-4647-B7B9-099E615573F5}" type="pres">
      <dgm:prSet presAssocID="{2EE9CD40-F884-4E4C-944E-386B4AE6A609}" presName="accentRepeatNode" presStyleLbl="solidAlignAcc1" presStyleIdx="3" presStyleCnt="6"/>
      <dgm:spPr>
        <a:xfrm>
          <a:off x="3542858" y="2707764"/>
          <a:ext cx="160484" cy="13831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FC3AB2A3-57AE-4BD4-B9DA-46C3F81E421C}" type="pres">
      <dgm:prSet presAssocID="{551DE0E4-DB15-44B2-B78A-93559B410543}" presName="text3" presStyleCnt="0"/>
      <dgm:spPr/>
    </dgm:pt>
    <dgm:pt modelId="{4AF8F2CA-B5D0-4880-AD31-0973518F8611}" type="pres">
      <dgm:prSet presAssocID="{551DE0E4-DB15-44B2-B78A-93559B410543}" presName="textRepeatNode" presStyleLbl="alignNode1" presStyleIdx="2" presStyleCnt="3">
        <dgm:presLayoutVars>
          <dgm:chMax val="0"/>
          <dgm:chPref val="0"/>
          <dgm:bulletEnabled val="1"/>
        </dgm:presLayoutVars>
      </dgm:prSet>
      <dgm:spPr/>
      <dgm:t>
        <a:bodyPr/>
        <a:lstStyle/>
        <a:p>
          <a:endParaRPr lang="es-ES"/>
        </a:p>
      </dgm:t>
    </dgm:pt>
    <dgm:pt modelId="{425950A8-99EE-4D5B-93CB-7310966F4021}" type="pres">
      <dgm:prSet presAssocID="{551DE0E4-DB15-44B2-B78A-93559B410543}" presName="textaccent3" presStyleCnt="0"/>
      <dgm:spPr/>
    </dgm:pt>
    <dgm:pt modelId="{9EA0282D-84EE-4D32-BDFD-2167FB6E5395}" type="pres">
      <dgm:prSet presAssocID="{551DE0E4-DB15-44B2-B78A-93559B410543}" presName="accentRepeatNode" presStyleLbl="solidAlignAcc1" presStyleIdx="4" presStyleCnt="6"/>
      <dgm:spPr>
        <a:xfrm>
          <a:off x="2100935" y="916818"/>
          <a:ext cx="160484" cy="13831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740603EC-AA0C-45ED-940D-A264C223BD67}" type="pres">
      <dgm:prSet presAssocID="{470BFABD-A0DA-40E3-90A0-94D9F60EBF52}" presName="image3" presStyleCnt="0"/>
      <dgm:spPr/>
    </dgm:pt>
    <dgm:pt modelId="{D381F4A6-37E3-44FC-9854-F9C819E895A4}" type="pres">
      <dgm:prSet presAssocID="{470BFABD-A0DA-40E3-90A0-94D9F60EBF52}" presName="imageRepeatNode" presStyleLbl="alignAcc1" presStyleIdx="2" presStyleCnt="3" custScaleX="108165" custLinFactNeighborX="9855" custLinFactNeighborY="-1"/>
      <dgm:spPr/>
      <dgm:t>
        <a:bodyPr/>
        <a:lstStyle/>
        <a:p>
          <a:endParaRPr lang="es-ES"/>
        </a:p>
      </dgm:t>
    </dgm:pt>
    <dgm:pt modelId="{F0468EAE-3CBE-4968-A44A-0E7155B42711}" type="pres">
      <dgm:prSet presAssocID="{470BFABD-A0DA-40E3-90A0-94D9F60EBF52}" presName="imageaccent3" presStyleCnt="0"/>
      <dgm:spPr/>
    </dgm:pt>
    <dgm:pt modelId="{583FD7CF-955F-4C01-BEAC-4B66B758BF46}" type="pres">
      <dgm:prSet presAssocID="{470BFABD-A0DA-40E3-90A0-94D9F60EBF52}" presName="accentRepeatNode" presStyleLbl="solidAlignAcc1" presStyleIdx="5" presStyleCnt="6"/>
      <dgm:spPr>
        <a:xfrm>
          <a:off x="2379954" y="764450"/>
          <a:ext cx="160484" cy="13831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Lst>
  <dgm:cxnLst>
    <dgm:cxn modelId="{DBED3430-8247-48A3-B508-8E0CF5D74679}" type="presOf" srcId="{757896FD-6D88-4E67-A304-DA74F30F1F93}" destId="{C2F4F021-1C90-48B6-8166-155E48B5E5B0}" srcOrd="0" destOrd="0" presId="urn:microsoft.com/office/officeart/2008/layout/HexagonCluster"/>
    <dgm:cxn modelId="{52B07811-D396-4E94-A450-A9B8E7A90597}" srcId="{757896FD-6D88-4E67-A304-DA74F30F1F93}" destId="{551DE0E4-DB15-44B2-B78A-93559B410543}" srcOrd="2" destOrd="0" parTransId="{B9FAB244-BCAD-48A5-A37F-13AFE82112D5}" sibTransId="{470BFABD-A0DA-40E3-90A0-94D9F60EBF52}"/>
    <dgm:cxn modelId="{AB662D2F-D8B8-4603-8D5E-C24B3E39B8B7}" srcId="{757896FD-6D88-4E67-A304-DA74F30F1F93}" destId="{7C00E8A9-010C-4355-8C28-D98E4CBDAB4C}" srcOrd="1" destOrd="0" parTransId="{6C586A42-25F0-4FC2-8178-83E957F95AAA}" sibTransId="{2EE9CD40-F884-4E4C-944E-386B4AE6A609}"/>
    <dgm:cxn modelId="{78162F05-A64C-460E-96DD-55964A4787A7}" srcId="{757896FD-6D88-4E67-A304-DA74F30F1F93}" destId="{9FD15363-D064-4AED-9DC6-0219D031AD33}" srcOrd="0" destOrd="0" parTransId="{76D906D6-506B-491B-988B-CB09F6A66E42}" sibTransId="{985E4A32-DCF8-4EA1-AEE5-8E0D7631DFF5}"/>
    <dgm:cxn modelId="{4F0C1EC2-DF26-4E8E-BF19-31E5094915D6}" type="presOf" srcId="{9FD15363-D064-4AED-9DC6-0219D031AD33}" destId="{5CFF95AD-794F-4285-8F86-D4D4635CBDFE}" srcOrd="0" destOrd="0" presId="urn:microsoft.com/office/officeart/2008/layout/HexagonCluster"/>
    <dgm:cxn modelId="{39688179-BA83-407E-B5D0-779CF34AA61F}" type="presOf" srcId="{2EE9CD40-F884-4E4C-944E-386B4AE6A609}" destId="{C3889BE7-BD22-4048-9AF1-0BE070311800}" srcOrd="0" destOrd="0" presId="urn:microsoft.com/office/officeart/2008/layout/HexagonCluster"/>
    <dgm:cxn modelId="{BFCE60DB-EEA1-4516-8872-E633D7F5C3FC}" type="presOf" srcId="{470BFABD-A0DA-40E3-90A0-94D9F60EBF52}" destId="{D381F4A6-37E3-44FC-9854-F9C819E895A4}" srcOrd="0" destOrd="0" presId="urn:microsoft.com/office/officeart/2008/layout/HexagonCluster"/>
    <dgm:cxn modelId="{A3137F75-BDF9-4DBA-89ED-D307FDCDCF83}" type="presOf" srcId="{985E4A32-DCF8-4EA1-AEE5-8E0D7631DFF5}" destId="{14CE4CD7-3A7B-4209-B90C-FC5ECCE911EA}" srcOrd="0" destOrd="0" presId="urn:microsoft.com/office/officeart/2008/layout/HexagonCluster"/>
    <dgm:cxn modelId="{0450CAC8-A695-4B9C-BF18-C63F46799857}" type="presOf" srcId="{551DE0E4-DB15-44B2-B78A-93559B410543}" destId="{4AF8F2CA-B5D0-4880-AD31-0973518F8611}" srcOrd="0" destOrd="0" presId="urn:microsoft.com/office/officeart/2008/layout/HexagonCluster"/>
    <dgm:cxn modelId="{D8C538DE-9910-4B3A-A98E-EDDD6A212229}" type="presOf" srcId="{7C00E8A9-010C-4355-8C28-D98E4CBDAB4C}" destId="{0CEB1321-FCE3-44A8-B17E-AA03B3B61245}" srcOrd="0" destOrd="0" presId="urn:microsoft.com/office/officeart/2008/layout/HexagonCluster"/>
    <dgm:cxn modelId="{E7B72016-12BD-4454-A6B3-BFA33814FC30}" type="presParOf" srcId="{C2F4F021-1C90-48B6-8166-155E48B5E5B0}" destId="{51A754BA-B4D2-4B50-B856-BC54291D3347}" srcOrd="0" destOrd="0" presId="urn:microsoft.com/office/officeart/2008/layout/HexagonCluster"/>
    <dgm:cxn modelId="{A2903C39-CF23-49CE-8E60-83EBFFD4E38E}" type="presParOf" srcId="{51A754BA-B4D2-4B50-B856-BC54291D3347}" destId="{5CFF95AD-794F-4285-8F86-D4D4635CBDFE}" srcOrd="0" destOrd="0" presId="urn:microsoft.com/office/officeart/2008/layout/HexagonCluster"/>
    <dgm:cxn modelId="{1D0953DE-6EA9-4F13-8FE0-D6E43D47C735}" type="presParOf" srcId="{C2F4F021-1C90-48B6-8166-155E48B5E5B0}" destId="{AA4191D4-F15E-49C2-916F-4F87612F3F86}" srcOrd="1" destOrd="0" presId="urn:microsoft.com/office/officeart/2008/layout/HexagonCluster"/>
    <dgm:cxn modelId="{C7970694-D111-49CE-9C88-14AF9C6C6801}" type="presParOf" srcId="{AA4191D4-F15E-49C2-916F-4F87612F3F86}" destId="{71B9295D-CAB2-49AC-9E2C-5EDD68CCDD80}" srcOrd="0" destOrd="0" presId="urn:microsoft.com/office/officeart/2008/layout/HexagonCluster"/>
    <dgm:cxn modelId="{D3AB9765-D2A8-4C9B-A3FB-9D115BCF1AEE}" type="presParOf" srcId="{C2F4F021-1C90-48B6-8166-155E48B5E5B0}" destId="{1CD2EEAC-0155-4055-BB4F-9BB3A45B3F24}" srcOrd="2" destOrd="0" presId="urn:microsoft.com/office/officeart/2008/layout/HexagonCluster"/>
    <dgm:cxn modelId="{36274EEE-5062-4185-A17B-E481E94DAC35}" type="presParOf" srcId="{1CD2EEAC-0155-4055-BB4F-9BB3A45B3F24}" destId="{14CE4CD7-3A7B-4209-B90C-FC5ECCE911EA}" srcOrd="0" destOrd="0" presId="urn:microsoft.com/office/officeart/2008/layout/HexagonCluster"/>
    <dgm:cxn modelId="{B0FE5D08-516D-4057-B30B-4C0DA7B381D1}" type="presParOf" srcId="{C2F4F021-1C90-48B6-8166-155E48B5E5B0}" destId="{7B524CBA-1244-4B65-8595-A771B265ED54}" srcOrd="3" destOrd="0" presId="urn:microsoft.com/office/officeart/2008/layout/HexagonCluster"/>
    <dgm:cxn modelId="{0F54BFC7-7217-4D30-B8B6-6AC34656AFCC}" type="presParOf" srcId="{7B524CBA-1244-4B65-8595-A771B265ED54}" destId="{EE1463A3-C2A9-431C-B2BA-7C6A3BE8CF04}" srcOrd="0" destOrd="0" presId="urn:microsoft.com/office/officeart/2008/layout/HexagonCluster"/>
    <dgm:cxn modelId="{FF544DE1-0732-45FE-A381-1B5930C01F52}" type="presParOf" srcId="{C2F4F021-1C90-48B6-8166-155E48B5E5B0}" destId="{63E94736-19CB-473D-A6A3-608FC5AEFD70}" srcOrd="4" destOrd="0" presId="urn:microsoft.com/office/officeart/2008/layout/HexagonCluster"/>
    <dgm:cxn modelId="{9B2015D3-0812-4476-86E1-6F775CFA3E5F}" type="presParOf" srcId="{63E94736-19CB-473D-A6A3-608FC5AEFD70}" destId="{0CEB1321-FCE3-44A8-B17E-AA03B3B61245}" srcOrd="0" destOrd="0" presId="urn:microsoft.com/office/officeart/2008/layout/HexagonCluster"/>
    <dgm:cxn modelId="{93C49052-FF19-424D-BB37-73C44FB7A7D0}" type="presParOf" srcId="{C2F4F021-1C90-48B6-8166-155E48B5E5B0}" destId="{795F755D-140E-4241-B89B-11E36340DA45}" srcOrd="5" destOrd="0" presId="urn:microsoft.com/office/officeart/2008/layout/HexagonCluster"/>
    <dgm:cxn modelId="{19A1A1D6-8B13-4527-A2E6-8F8570F98B19}" type="presParOf" srcId="{795F755D-140E-4241-B89B-11E36340DA45}" destId="{D55BC4C8-2FCA-4178-8CDF-B1C9FDF9E0FC}" srcOrd="0" destOrd="0" presId="urn:microsoft.com/office/officeart/2008/layout/HexagonCluster"/>
    <dgm:cxn modelId="{95CF1B7A-E362-4F7C-94F2-359A06824DBF}" type="presParOf" srcId="{C2F4F021-1C90-48B6-8166-155E48B5E5B0}" destId="{8E346416-2E42-4838-BE54-6DEEE82EE2DE}" srcOrd="6" destOrd="0" presId="urn:microsoft.com/office/officeart/2008/layout/HexagonCluster"/>
    <dgm:cxn modelId="{E85AACEE-2B84-441A-A320-D506D8D1ABF4}" type="presParOf" srcId="{8E346416-2E42-4838-BE54-6DEEE82EE2DE}" destId="{C3889BE7-BD22-4048-9AF1-0BE070311800}" srcOrd="0" destOrd="0" presId="urn:microsoft.com/office/officeart/2008/layout/HexagonCluster"/>
    <dgm:cxn modelId="{93E14369-E6BA-441A-A6D5-5CB6E68BD7D2}" type="presParOf" srcId="{C2F4F021-1C90-48B6-8166-155E48B5E5B0}" destId="{26A70F7F-C02A-4456-94B0-3FB71DB5F260}" srcOrd="7" destOrd="0" presId="urn:microsoft.com/office/officeart/2008/layout/HexagonCluster"/>
    <dgm:cxn modelId="{FF08DAE2-A454-40C6-85D9-78EB111111F9}" type="presParOf" srcId="{26A70F7F-C02A-4456-94B0-3FB71DB5F260}" destId="{857035C9-E9EF-4647-B7B9-099E615573F5}" srcOrd="0" destOrd="0" presId="urn:microsoft.com/office/officeart/2008/layout/HexagonCluster"/>
    <dgm:cxn modelId="{9E2D7675-D017-4A0E-AFF6-E11C734E8B07}" type="presParOf" srcId="{C2F4F021-1C90-48B6-8166-155E48B5E5B0}" destId="{FC3AB2A3-57AE-4BD4-B9DA-46C3F81E421C}" srcOrd="8" destOrd="0" presId="urn:microsoft.com/office/officeart/2008/layout/HexagonCluster"/>
    <dgm:cxn modelId="{36CE99A1-D160-4D35-B4C3-0EFFC652F0E6}" type="presParOf" srcId="{FC3AB2A3-57AE-4BD4-B9DA-46C3F81E421C}" destId="{4AF8F2CA-B5D0-4880-AD31-0973518F8611}" srcOrd="0" destOrd="0" presId="urn:microsoft.com/office/officeart/2008/layout/HexagonCluster"/>
    <dgm:cxn modelId="{F02F10DD-06D9-40BC-B163-3F53FD46C0E3}" type="presParOf" srcId="{C2F4F021-1C90-48B6-8166-155E48B5E5B0}" destId="{425950A8-99EE-4D5B-93CB-7310966F4021}" srcOrd="9" destOrd="0" presId="urn:microsoft.com/office/officeart/2008/layout/HexagonCluster"/>
    <dgm:cxn modelId="{24AA66B4-74B3-4D5B-AB4E-0D3DFF57E5C9}" type="presParOf" srcId="{425950A8-99EE-4D5B-93CB-7310966F4021}" destId="{9EA0282D-84EE-4D32-BDFD-2167FB6E5395}" srcOrd="0" destOrd="0" presId="urn:microsoft.com/office/officeart/2008/layout/HexagonCluster"/>
    <dgm:cxn modelId="{F0A0E89A-D03E-46E2-B5EF-83793B1F54C9}" type="presParOf" srcId="{C2F4F021-1C90-48B6-8166-155E48B5E5B0}" destId="{740603EC-AA0C-45ED-940D-A264C223BD67}" srcOrd="10" destOrd="0" presId="urn:microsoft.com/office/officeart/2008/layout/HexagonCluster"/>
    <dgm:cxn modelId="{3115ECDB-55F6-4E9E-8D75-5D8EE809D695}" type="presParOf" srcId="{740603EC-AA0C-45ED-940D-A264C223BD67}" destId="{D381F4A6-37E3-44FC-9854-F9C819E895A4}" srcOrd="0" destOrd="0" presId="urn:microsoft.com/office/officeart/2008/layout/HexagonCluster"/>
    <dgm:cxn modelId="{4CFBDC4D-106E-43DE-A2F4-D7F1B20B24A5}" type="presParOf" srcId="{C2F4F021-1C90-48B6-8166-155E48B5E5B0}" destId="{F0468EAE-3CBE-4968-A44A-0E7155B42711}" srcOrd="11" destOrd="0" presId="urn:microsoft.com/office/officeart/2008/layout/HexagonCluster"/>
    <dgm:cxn modelId="{D0ECCD45-1E86-4A45-AE37-F071C7116480}" type="presParOf" srcId="{F0468EAE-3CBE-4968-A44A-0E7155B42711}" destId="{583FD7CF-955F-4C01-BEAC-4B66B758BF46}"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53F9FDE-5840-448D-8EBE-085EB04FB4EA}" type="doc">
      <dgm:prSet loTypeId="urn:microsoft.com/office/officeart/2008/layout/AlternatingPictureCircles" loCatId="picture" qsTypeId="urn:microsoft.com/office/officeart/2005/8/quickstyle/simple1" qsCatId="simple" csTypeId="urn:microsoft.com/office/officeart/2005/8/colors/accent1_2" csCatId="accent1" phldr="1"/>
      <dgm:spPr/>
      <dgm:t>
        <a:bodyPr/>
        <a:lstStyle/>
        <a:p>
          <a:endParaRPr lang="es-CO"/>
        </a:p>
      </dgm:t>
    </dgm:pt>
    <dgm:pt modelId="{609B423C-617F-46CF-B91A-6FBDEDC7C019}">
      <dgm:prSet custT="1"/>
      <dgm:spPr>
        <a:xfrm>
          <a:off x="1969104" y="79752"/>
          <a:ext cx="548354" cy="548345"/>
        </a:xfrm>
        <a:prstGeom prst="ellipse">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pPr>
            <a:buNone/>
          </a:pPr>
          <a:r>
            <a:rPr lang="es-CO" sz="1000" dirty="0">
              <a:solidFill>
                <a:sysClr val="windowText" lastClr="000000">
                  <a:hueOff val="0"/>
                  <a:satOff val="0"/>
                  <a:lumOff val="0"/>
                  <a:alphaOff val="0"/>
                </a:sysClr>
              </a:solidFill>
              <a:latin typeface="Bookman Old Style" pitchFamily="18" charset="0"/>
              <a:ea typeface="+mn-ea"/>
              <a:cs typeface="+mn-cs"/>
            </a:rPr>
            <a:t>Colegio Bojacá</a:t>
          </a:r>
        </a:p>
      </dgm:t>
    </dgm:pt>
    <dgm:pt modelId="{E7E8252A-E3E1-49FC-B2C8-0F9F129F93F4}" type="parTrans" cxnId="{702A8638-5ED0-46B7-AD2F-F771DD586859}">
      <dgm:prSet/>
      <dgm:spPr/>
      <dgm:t>
        <a:bodyPr/>
        <a:lstStyle/>
        <a:p>
          <a:endParaRPr lang="es-CO" sz="2400">
            <a:latin typeface="Bookman Old Style" pitchFamily="18" charset="0"/>
          </a:endParaRPr>
        </a:p>
      </dgm:t>
    </dgm:pt>
    <dgm:pt modelId="{827FFEE6-2A27-4EE1-8A75-C204BDD79EDD}" type="sibTrans" cxnId="{702A8638-5ED0-46B7-AD2F-F771DD586859}">
      <dgm:prSet/>
      <dgm:spPr/>
      <dgm:t>
        <a:bodyPr/>
        <a:lstStyle/>
        <a:p>
          <a:endParaRPr lang="es-CO" sz="2400">
            <a:latin typeface="Bookman Old Style" pitchFamily="18" charset="0"/>
          </a:endParaRPr>
        </a:p>
      </dgm:t>
    </dgm:pt>
    <dgm:pt modelId="{8DF3B89B-14EB-45F4-99FA-F72239090582}">
      <dgm:prSet phldrT="[Texto]" custT="1"/>
      <dgm:spPr>
        <a:xfrm>
          <a:off x="1969104" y="1132274"/>
          <a:ext cx="548354" cy="548345"/>
        </a:xfrm>
        <a:prstGeom prst="ellipse">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pPr>
            <a:buNone/>
          </a:pPr>
          <a:r>
            <a:rPr lang="es-CO" sz="1000" dirty="0">
              <a:solidFill>
                <a:sysClr val="windowText" lastClr="000000">
                  <a:hueOff val="0"/>
                  <a:satOff val="0"/>
                  <a:lumOff val="0"/>
                  <a:alphaOff val="0"/>
                </a:sysClr>
              </a:solidFill>
              <a:latin typeface="Bookman Old Style" pitchFamily="18" charset="0"/>
              <a:ea typeface="+mn-ea"/>
              <a:cs typeface="+mn-cs"/>
            </a:rPr>
            <a:t>Cerca de Piedra</a:t>
          </a:r>
        </a:p>
      </dgm:t>
    </dgm:pt>
    <dgm:pt modelId="{55B32AB1-0037-4546-94B1-A3F44BE43E0E}" type="parTrans" cxnId="{90319F46-F7FC-40B1-BE0D-77939217EC2A}">
      <dgm:prSet/>
      <dgm:spPr/>
      <dgm:t>
        <a:bodyPr/>
        <a:lstStyle/>
        <a:p>
          <a:endParaRPr lang="es-CO" sz="2400">
            <a:latin typeface="Bookman Old Style" pitchFamily="18" charset="0"/>
          </a:endParaRPr>
        </a:p>
      </dgm:t>
    </dgm:pt>
    <dgm:pt modelId="{CD66FFC7-FC0B-43E8-801A-BEEDFDABCAB8}" type="sibTrans" cxnId="{90319F46-F7FC-40B1-BE0D-77939217EC2A}">
      <dgm:prSet/>
      <dgm:spPr/>
      <dgm:t>
        <a:bodyPr/>
        <a:lstStyle/>
        <a:p>
          <a:endParaRPr lang="es-CO" sz="2400">
            <a:latin typeface="Bookman Old Style" pitchFamily="18" charset="0"/>
          </a:endParaRPr>
        </a:p>
      </dgm:t>
    </dgm:pt>
    <dgm:pt modelId="{23BDB30D-22A1-431B-BCC0-D45FFCC5E188}">
      <dgm:prSet phldrT="[Texto]" custT="1"/>
      <dgm:spPr>
        <a:xfrm>
          <a:off x="1969104" y="2184797"/>
          <a:ext cx="548354" cy="548345"/>
        </a:xfrm>
        <a:prstGeom prst="ellipse">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pPr>
            <a:buNone/>
          </a:pPr>
          <a:r>
            <a:rPr lang="es-CO" sz="1000" dirty="0">
              <a:solidFill>
                <a:sysClr val="windowText" lastClr="000000">
                  <a:hueOff val="0"/>
                  <a:satOff val="0"/>
                  <a:lumOff val="0"/>
                  <a:alphaOff val="0"/>
                </a:sysClr>
              </a:solidFill>
              <a:latin typeface="Bookman Old Style" pitchFamily="18" charset="0"/>
              <a:ea typeface="+mn-ea"/>
              <a:cs typeface="+mn-cs"/>
            </a:rPr>
            <a:t>Diosa Chía</a:t>
          </a:r>
        </a:p>
      </dgm:t>
    </dgm:pt>
    <dgm:pt modelId="{0B77EE7A-5638-4CFA-9E53-C3C12C6C2F38}" type="parTrans" cxnId="{94580D01-FE85-43B8-A966-FE0FADAA1395}">
      <dgm:prSet/>
      <dgm:spPr/>
      <dgm:t>
        <a:bodyPr/>
        <a:lstStyle/>
        <a:p>
          <a:endParaRPr lang="es-CO" sz="2400">
            <a:latin typeface="Bookman Old Style" pitchFamily="18" charset="0"/>
          </a:endParaRPr>
        </a:p>
      </dgm:t>
    </dgm:pt>
    <dgm:pt modelId="{3BA10CB2-E722-4CD7-A795-B7DA902D0854}" type="sibTrans" cxnId="{94580D01-FE85-43B8-A966-FE0FADAA1395}">
      <dgm:prSet/>
      <dgm:spPr/>
      <dgm:t>
        <a:bodyPr/>
        <a:lstStyle/>
        <a:p>
          <a:endParaRPr lang="es-CO" sz="2400">
            <a:latin typeface="Bookman Old Style" pitchFamily="18" charset="0"/>
          </a:endParaRPr>
        </a:p>
      </dgm:t>
    </dgm:pt>
    <dgm:pt modelId="{982577E0-A4AB-4E25-8072-DBB421165FC2}">
      <dgm:prSet phldrT="[Texto]" custT="1"/>
      <dgm:spPr>
        <a:xfrm>
          <a:off x="1969104" y="3237320"/>
          <a:ext cx="548354" cy="548345"/>
        </a:xfrm>
        <a:prstGeom prst="ellipse">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pPr>
            <a:buNone/>
          </a:pPr>
          <a:r>
            <a:rPr lang="es-CO" sz="1000" dirty="0">
              <a:solidFill>
                <a:sysClr val="windowText" lastClr="000000">
                  <a:hueOff val="0"/>
                  <a:satOff val="0"/>
                  <a:lumOff val="0"/>
                  <a:alphaOff val="0"/>
                </a:sysClr>
              </a:solidFill>
              <a:latin typeface="Bookman Old Style" pitchFamily="18" charset="0"/>
              <a:ea typeface="+mn-ea"/>
              <a:cs typeface="+mn-cs"/>
            </a:rPr>
            <a:t>Colegio nacional</a:t>
          </a:r>
        </a:p>
      </dgm:t>
    </dgm:pt>
    <dgm:pt modelId="{41B5F87B-F8E2-4F14-9DBD-BCFEAB6871D2}" type="parTrans" cxnId="{F7015031-5554-4EAC-83A7-B015F41A48E1}">
      <dgm:prSet/>
      <dgm:spPr/>
      <dgm:t>
        <a:bodyPr/>
        <a:lstStyle/>
        <a:p>
          <a:endParaRPr lang="es-CO" sz="2400">
            <a:latin typeface="Bookman Old Style" pitchFamily="18" charset="0"/>
          </a:endParaRPr>
        </a:p>
      </dgm:t>
    </dgm:pt>
    <dgm:pt modelId="{EC0B76A8-2F43-4E78-8152-196C1C13A480}" type="sibTrans" cxnId="{F7015031-5554-4EAC-83A7-B015F41A48E1}">
      <dgm:prSet/>
      <dgm:spPr/>
      <dgm:t>
        <a:bodyPr/>
        <a:lstStyle/>
        <a:p>
          <a:endParaRPr lang="es-CO" sz="2400">
            <a:latin typeface="Bookman Old Style" pitchFamily="18" charset="0"/>
          </a:endParaRPr>
        </a:p>
      </dgm:t>
    </dgm:pt>
    <dgm:pt modelId="{9E543F9B-7736-412C-BADB-30FA1EB2B984}" type="pres">
      <dgm:prSet presAssocID="{D53F9FDE-5840-448D-8EBE-085EB04FB4EA}" presName="Name0" presStyleCnt="0">
        <dgm:presLayoutVars>
          <dgm:chMax/>
          <dgm:chPref/>
          <dgm:dir/>
        </dgm:presLayoutVars>
      </dgm:prSet>
      <dgm:spPr/>
      <dgm:t>
        <a:bodyPr/>
        <a:lstStyle/>
        <a:p>
          <a:endParaRPr lang="es-ES"/>
        </a:p>
      </dgm:t>
    </dgm:pt>
    <dgm:pt modelId="{4AEE2C94-344C-49ED-A229-FC7C34DF458F}" type="pres">
      <dgm:prSet presAssocID="{609B423C-617F-46CF-B91A-6FBDEDC7C019}" presName="composite" presStyleCnt="0"/>
      <dgm:spPr/>
    </dgm:pt>
    <dgm:pt modelId="{B1B99C76-8075-472A-B79E-A0A380CA91C7}" type="pres">
      <dgm:prSet presAssocID="{609B423C-617F-46CF-B91A-6FBDEDC7C019}" presName="Accent" presStyleLbl="alignNode1" presStyleIdx="0" presStyleCnt="7">
        <dgm:presLayoutVars>
          <dgm:chMax val="0"/>
          <dgm:chPref val="0"/>
        </dgm:presLayoutVars>
      </dgm:prSet>
      <dgm:spPr>
        <a:xfrm>
          <a:off x="1891746" y="2394"/>
          <a:ext cx="703071" cy="703060"/>
        </a:xfrm>
        <a:prstGeom prst="donut">
          <a:avLst>
            <a:gd name="adj" fmla="val 11010"/>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pt>
    <dgm:pt modelId="{D3B6FADB-E73B-4660-BDF9-DE355AAE4180}" type="pres">
      <dgm:prSet presAssocID="{609B423C-617F-46CF-B91A-6FBDEDC7C019}" presName="Image" presStyleLbl="bgImgPlace1" presStyleIdx="0" presStyleCnt="4">
        <dgm:presLayoutVars>
          <dgm:chMax val="0"/>
          <dgm:chPref val="0"/>
          <dgm:bulletEnabled val="1"/>
        </dgm:presLayoutVars>
      </dgm:prSet>
      <dgm:spPr>
        <a:xfrm>
          <a:off x="1206302" y="27001"/>
          <a:ext cx="864633" cy="653835"/>
        </a:xfrm>
        <a:prstGeom prst="rect">
          <a:avLst/>
        </a:prstGeom>
        <a:blipFill rotWithShape="1">
          <a:blip xmlns:r="http://schemas.openxmlformats.org/officeDocument/2006/relationships" r:embed="rId1"/>
          <a:srcRect/>
          <a:stretch>
            <a:fillRect l="-1000" r="-1000"/>
          </a:stretch>
        </a:blipFill>
        <a:ln w="12700" cap="flat" cmpd="sng" algn="ctr">
          <a:solidFill>
            <a:sysClr val="window" lastClr="FFFFFF">
              <a:hueOff val="0"/>
              <a:satOff val="0"/>
              <a:lumOff val="0"/>
              <a:alphaOff val="0"/>
            </a:sysClr>
          </a:solidFill>
          <a:prstDash val="solid"/>
          <a:miter lim="800000"/>
        </a:ln>
        <a:effectLst/>
      </dgm:spPr>
    </dgm:pt>
    <dgm:pt modelId="{AC179B86-875E-4C2C-9D78-74C43B254BB4}" type="pres">
      <dgm:prSet presAssocID="{609B423C-617F-46CF-B91A-6FBDEDC7C019}" presName="Parent" presStyleLbl="fgAccFollowNode1" presStyleIdx="0" presStyleCnt="4">
        <dgm:presLayoutVars>
          <dgm:chMax val="0"/>
          <dgm:chPref val="0"/>
          <dgm:bulletEnabled val="1"/>
        </dgm:presLayoutVars>
      </dgm:prSet>
      <dgm:spPr/>
      <dgm:t>
        <a:bodyPr/>
        <a:lstStyle/>
        <a:p>
          <a:endParaRPr lang="es-ES"/>
        </a:p>
      </dgm:t>
    </dgm:pt>
    <dgm:pt modelId="{9271E84D-5901-446F-8906-E395B3947A0E}" type="pres">
      <dgm:prSet presAssocID="{609B423C-617F-46CF-B91A-6FBDEDC7C019}" presName="Space" presStyleCnt="0">
        <dgm:presLayoutVars>
          <dgm:chMax val="0"/>
          <dgm:chPref val="0"/>
        </dgm:presLayoutVars>
      </dgm:prSet>
      <dgm:spPr/>
    </dgm:pt>
    <dgm:pt modelId="{BFB642C1-252D-4A2C-88F2-661C467BE1D0}" type="pres">
      <dgm:prSet presAssocID="{827FFEE6-2A27-4EE1-8A75-C204BDD79EDD}" presName="ConnectorComposite" presStyleCnt="0"/>
      <dgm:spPr/>
    </dgm:pt>
    <dgm:pt modelId="{EFEACC5A-1FEF-4E4F-AC1F-A391EEF8AE05}" type="pres">
      <dgm:prSet presAssocID="{827FFEE6-2A27-4EE1-8A75-C204BDD79EDD}" presName="TopSpacing" presStyleCnt="0"/>
      <dgm:spPr/>
    </dgm:pt>
    <dgm:pt modelId="{C73441A2-54A2-426A-BC74-2341B30D4B3F}" type="pres">
      <dgm:prSet presAssocID="{827FFEE6-2A27-4EE1-8A75-C204BDD79EDD}" presName="Connector" presStyleLbl="alignNode1" presStyleIdx="1" presStyleCnt="7"/>
      <dgm:spPr>
        <a:xfrm>
          <a:off x="2173389" y="810293"/>
          <a:ext cx="139784" cy="139784"/>
        </a:xfrm>
        <a:prstGeom prst="flowChartConnector">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pt>
    <dgm:pt modelId="{1295CCCB-76E3-42DF-BEC9-2EB3E968DB68}" type="pres">
      <dgm:prSet presAssocID="{827FFEE6-2A27-4EE1-8A75-C204BDD79EDD}" presName="BottomSpacing" presStyleCnt="0"/>
      <dgm:spPr/>
    </dgm:pt>
    <dgm:pt modelId="{765EA53C-7B69-4368-9C74-BFAB773D324B}" type="pres">
      <dgm:prSet presAssocID="{8DF3B89B-14EB-45F4-99FA-F72239090582}" presName="composite" presStyleCnt="0"/>
      <dgm:spPr/>
    </dgm:pt>
    <dgm:pt modelId="{242D0F85-1999-431E-A2E0-3BE850691180}" type="pres">
      <dgm:prSet presAssocID="{8DF3B89B-14EB-45F4-99FA-F72239090582}" presName="Accent" presStyleLbl="alignNode1" presStyleIdx="2" presStyleCnt="7">
        <dgm:presLayoutVars>
          <dgm:chMax val="0"/>
          <dgm:chPref val="0"/>
        </dgm:presLayoutVars>
      </dgm:prSet>
      <dgm:spPr>
        <a:xfrm>
          <a:off x="1891746" y="1054917"/>
          <a:ext cx="703071" cy="703060"/>
        </a:xfrm>
        <a:prstGeom prst="donut">
          <a:avLst>
            <a:gd name="adj" fmla="val 11010"/>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pt>
    <dgm:pt modelId="{BEB25E4E-3526-4E50-9A28-B101BD64B515}" type="pres">
      <dgm:prSet presAssocID="{8DF3B89B-14EB-45F4-99FA-F72239090582}" presName="Image" presStyleLbl="bgImgPlace1" presStyleIdx="1" presStyleCnt="4">
        <dgm:presLayoutVars>
          <dgm:chMax val="0"/>
          <dgm:chPref val="0"/>
          <dgm:bulletEnabled val="1"/>
        </dgm:presLayoutVars>
      </dgm:prSet>
      <dgm:spPr>
        <a:xfrm>
          <a:off x="2415627" y="1079524"/>
          <a:ext cx="864633" cy="653835"/>
        </a:xfrm>
        <a:prstGeom prst="rect">
          <a:avLst/>
        </a:prstGeom>
        <a:blipFill rotWithShape="1">
          <a:blip xmlns:r="http://schemas.openxmlformats.org/officeDocument/2006/relationships" r:embed="rId2"/>
          <a:srcRect/>
          <a:stretch>
            <a:fillRect t="-33000" b="-33000"/>
          </a:stretch>
        </a:blipFill>
        <a:ln w="12700" cap="flat" cmpd="sng" algn="ctr">
          <a:solidFill>
            <a:sysClr val="window" lastClr="FFFFFF">
              <a:hueOff val="0"/>
              <a:satOff val="0"/>
              <a:lumOff val="0"/>
              <a:alphaOff val="0"/>
            </a:sysClr>
          </a:solidFill>
          <a:prstDash val="solid"/>
          <a:miter lim="800000"/>
        </a:ln>
        <a:effectLst/>
      </dgm:spPr>
    </dgm:pt>
    <dgm:pt modelId="{AEE82AC8-1148-4BFE-8997-9DEFFE817F5F}" type="pres">
      <dgm:prSet presAssocID="{8DF3B89B-14EB-45F4-99FA-F72239090582}" presName="Parent" presStyleLbl="fgAccFollowNode1" presStyleIdx="1" presStyleCnt="4">
        <dgm:presLayoutVars>
          <dgm:chMax val="0"/>
          <dgm:chPref val="0"/>
          <dgm:bulletEnabled val="1"/>
        </dgm:presLayoutVars>
      </dgm:prSet>
      <dgm:spPr/>
      <dgm:t>
        <a:bodyPr/>
        <a:lstStyle/>
        <a:p>
          <a:endParaRPr lang="es-ES"/>
        </a:p>
      </dgm:t>
    </dgm:pt>
    <dgm:pt modelId="{369C7FE4-8D4C-414B-8190-F4DD8841C55C}" type="pres">
      <dgm:prSet presAssocID="{8DF3B89B-14EB-45F4-99FA-F72239090582}" presName="Space" presStyleCnt="0">
        <dgm:presLayoutVars>
          <dgm:chMax val="0"/>
          <dgm:chPref val="0"/>
        </dgm:presLayoutVars>
      </dgm:prSet>
      <dgm:spPr/>
    </dgm:pt>
    <dgm:pt modelId="{694474A5-BB2B-43B9-A340-23858D480672}" type="pres">
      <dgm:prSet presAssocID="{CD66FFC7-FC0B-43E8-801A-BEEDFDABCAB8}" presName="ConnectorComposite" presStyleCnt="0"/>
      <dgm:spPr/>
    </dgm:pt>
    <dgm:pt modelId="{B97C2CFB-8E63-4322-A10F-207F8F1F1347}" type="pres">
      <dgm:prSet presAssocID="{CD66FFC7-FC0B-43E8-801A-BEEDFDABCAB8}" presName="TopSpacing" presStyleCnt="0"/>
      <dgm:spPr/>
    </dgm:pt>
    <dgm:pt modelId="{2CB1CD70-D205-4D99-A01D-09E7872D68B1}" type="pres">
      <dgm:prSet presAssocID="{CD66FFC7-FC0B-43E8-801A-BEEDFDABCAB8}" presName="Connector" presStyleLbl="alignNode1" presStyleIdx="3" presStyleCnt="7"/>
      <dgm:spPr>
        <a:xfrm>
          <a:off x="2173389" y="1862816"/>
          <a:ext cx="139784" cy="139784"/>
        </a:xfrm>
        <a:prstGeom prst="flowChartConnector">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pt>
    <dgm:pt modelId="{24DA4BB6-7D95-443D-A9D9-BC26BBE721EB}" type="pres">
      <dgm:prSet presAssocID="{CD66FFC7-FC0B-43E8-801A-BEEDFDABCAB8}" presName="BottomSpacing" presStyleCnt="0"/>
      <dgm:spPr/>
    </dgm:pt>
    <dgm:pt modelId="{CB48B8A9-5919-404B-B4D4-8AE0E654A926}" type="pres">
      <dgm:prSet presAssocID="{23BDB30D-22A1-431B-BCC0-D45FFCC5E188}" presName="composite" presStyleCnt="0"/>
      <dgm:spPr/>
    </dgm:pt>
    <dgm:pt modelId="{B2D58C88-288E-4214-9078-7AE3941DCD10}" type="pres">
      <dgm:prSet presAssocID="{23BDB30D-22A1-431B-BCC0-D45FFCC5E188}" presName="Accent" presStyleLbl="alignNode1" presStyleIdx="4" presStyleCnt="7">
        <dgm:presLayoutVars>
          <dgm:chMax val="0"/>
          <dgm:chPref val="0"/>
        </dgm:presLayoutVars>
      </dgm:prSet>
      <dgm:spPr>
        <a:xfrm>
          <a:off x="1891746" y="2107440"/>
          <a:ext cx="703071" cy="703060"/>
        </a:xfrm>
        <a:prstGeom prst="donut">
          <a:avLst>
            <a:gd name="adj" fmla="val 11010"/>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pt>
    <dgm:pt modelId="{8F7F43DB-1476-4D32-99C6-BCFAE32169B0}" type="pres">
      <dgm:prSet presAssocID="{23BDB30D-22A1-431B-BCC0-D45FFCC5E188}" presName="Image" presStyleLbl="bgImgPlace1" presStyleIdx="2" presStyleCnt="4">
        <dgm:presLayoutVars>
          <dgm:chMax val="0"/>
          <dgm:chPref val="0"/>
          <dgm:bulletEnabled val="1"/>
        </dgm:presLayoutVars>
      </dgm:prSet>
      <dgm:spPr>
        <a:xfrm>
          <a:off x="1206302" y="2132046"/>
          <a:ext cx="864633" cy="653835"/>
        </a:xfrm>
        <a:prstGeom prst="rect">
          <a:avLst/>
        </a:prstGeom>
        <a:blipFill rotWithShape="1">
          <a:blip xmlns:r="http://schemas.openxmlformats.org/officeDocument/2006/relationships" r:embed="rId3"/>
          <a:srcRect/>
          <a:stretch>
            <a:fillRect l="-7000" r="-7000"/>
          </a:stretch>
        </a:blipFill>
        <a:ln w="12700" cap="flat" cmpd="sng" algn="ctr">
          <a:solidFill>
            <a:sysClr val="window" lastClr="FFFFFF">
              <a:hueOff val="0"/>
              <a:satOff val="0"/>
              <a:lumOff val="0"/>
              <a:alphaOff val="0"/>
            </a:sysClr>
          </a:solidFill>
          <a:prstDash val="solid"/>
          <a:miter lim="800000"/>
        </a:ln>
        <a:effectLst/>
      </dgm:spPr>
    </dgm:pt>
    <dgm:pt modelId="{5B73DF3B-034E-4F7A-9288-2F508687FD96}" type="pres">
      <dgm:prSet presAssocID="{23BDB30D-22A1-431B-BCC0-D45FFCC5E188}" presName="Parent" presStyleLbl="fgAccFollowNode1" presStyleIdx="2" presStyleCnt="4">
        <dgm:presLayoutVars>
          <dgm:chMax val="0"/>
          <dgm:chPref val="0"/>
          <dgm:bulletEnabled val="1"/>
        </dgm:presLayoutVars>
      </dgm:prSet>
      <dgm:spPr/>
      <dgm:t>
        <a:bodyPr/>
        <a:lstStyle/>
        <a:p>
          <a:endParaRPr lang="es-ES"/>
        </a:p>
      </dgm:t>
    </dgm:pt>
    <dgm:pt modelId="{C1FB4DCB-8594-43E9-9A40-7FD0CCA38034}" type="pres">
      <dgm:prSet presAssocID="{23BDB30D-22A1-431B-BCC0-D45FFCC5E188}" presName="Space" presStyleCnt="0">
        <dgm:presLayoutVars>
          <dgm:chMax val="0"/>
          <dgm:chPref val="0"/>
        </dgm:presLayoutVars>
      </dgm:prSet>
      <dgm:spPr/>
    </dgm:pt>
    <dgm:pt modelId="{A7F268E7-5094-4ECB-9024-24D7A5AB5273}" type="pres">
      <dgm:prSet presAssocID="{3BA10CB2-E722-4CD7-A795-B7DA902D0854}" presName="ConnectorComposite" presStyleCnt="0"/>
      <dgm:spPr/>
    </dgm:pt>
    <dgm:pt modelId="{353131D3-E905-40C7-A31B-7E30D629A912}" type="pres">
      <dgm:prSet presAssocID="{3BA10CB2-E722-4CD7-A795-B7DA902D0854}" presName="TopSpacing" presStyleCnt="0"/>
      <dgm:spPr/>
    </dgm:pt>
    <dgm:pt modelId="{0BA3A5A7-0809-46B3-8EFF-294949112582}" type="pres">
      <dgm:prSet presAssocID="{3BA10CB2-E722-4CD7-A795-B7DA902D0854}" presName="Connector" presStyleLbl="alignNode1" presStyleIdx="5" presStyleCnt="7"/>
      <dgm:spPr>
        <a:xfrm>
          <a:off x="2173389" y="2915339"/>
          <a:ext cx="139784" cy="139784"/>
        </a:xfrm>
        <a:prstGeom prst="flowChartConnector">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pt>
    <dgm:pt modelId="{572BC55F-F48F-4618-B023-376C09B5B43A}" type="pres">
      <dgm:prSet presAssocID="{3BA10CB2-E722-4CD7-A795-B7DA902D0854}" presName="BottomSpacing" presStyleCnt="0"/>
      <dgm:spPr/>
    </dgm:pt>
    <dgm:pt modelId="{8108C93B-CD10-49B9-8944-52EE4DCCF7A4}" type="pres">
      <dgm:prSet presAssocID="{982577E0-A4AB-4E25-8072-DBB421165FC2}" presName="composite" presStyleCnt="0"/>
      <dgm:spPr/>
    </dgm:pt>
    <dgm:pt modelId="{8F217E0C-B775-43EB-A8FD-FE8FB90BD2FF}" type="pres">
      <dgm:prSet presAssocID="{982577E0-A4AB-4E25-8072-DBB421165FC2}" presName="Accent" presStyleLbl="alignNode1" presStyleIdx="6" presStyleCnt="7">
        <dgm:presLayoutVars>
          <dgm:chMax val="0"/>
          <dgm:chPref val="0"/>
        </dgm:presLayoutVars>
      </dgm:prSet>
      <dgm:spPr>
        <a:xfrm>
          <a:off x="1891746" y="3159962"/>
          <a:ext cx="703071" cy="703060"/>
        </a:xfrm>
        <a:prstGeom prst="donut">
          <a:avLst>
            <a:gd name="adj" fmla="val 11010"/>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pt>
    <dgm:pt modelId="{B1F3A821-5AC8-4A67-B168-A04FCF034440}" type="pres">
      <dgm:prSet presAssocID="{982577E0-A4AB-4E25-8072-DBB421165FC2}" presName="Image" presStyleLbl="bgImgPlace1" presStyleIdx="3" presStyleCnt="4">
        <dgm:presLayoutVars>
          <dgm:chMax val="0"/>
          <dgm:chPref val="0"/>
          <dgm:bulletEnabled val="1"/>
        </dgm:presLayoutVars>
      </dgm:prSet>
      <dgm:spPr>
        <a:xfrm>
          <a:off x="2415627" y="3184569"/>
          <a:ext cx="864633" cy="653835"/>
        </a:xfrm>
        <a:prstGeom prst="rect">
          <a:avLst/>
        </a:prstGeom>
        <a:blipFill rotWithShape="1">
          <a:blip xmlns:r="http://schemas.openxmlformats.org/officeDocument/2006/relationships" r:embed="rId4"/>
          <a:srcRect/>
          <a:stretch>
            <a:fillRect t="-37000" b="-37000"/>
          </a:stretch>
        </a:blipFill>
        <a:ln w="12700" cap="flat" cmpd="sng" algn="ctr">
          <a:solidFill>
            <a:sysClr val="window" lastClr="FFFFFF">
              <a:hueOff val="0"/>
              <a:satOff val="0"/>
              <a:lumOff val="0"/>
              <a:alphaOff val="0"/>
            </a:sysClr>
          </a:solidFill>
          <a:prstDash val="solid"/>
          <a:miter lim="800000"/>
        </a:ln>
        <a:effectLst/>
      </dgm:spPr>
    </dgm:pt>
    <dgm:pt modelId="{8B13BA8D-AF97-4DE1-A7CF-1903A3317E1E}" type="pres">
      <dgm:prSet presAssocID="{982577E0-A4AB-4E25-8072-DBB421165FC2}" presName="Parent" presStyleLbl="fgAccFollowNode1" presStyleIdx="3" presStyleCnt="4">
        <dgm:presLayoutVars>
          <dgm:chMax val="0"/>
          <dgm:chPref val="0"/>
          <dgm:bulletEnabled val="1"/>
        </dgm:presLayoutVars>
      </dgm:prSet>
      <dgm:spPr/>
      <dgm:t>
        <a:bodyPr/>
        <a:lstStyle/>
        <a:p>
          <a:endParaRPr lang="es-ES"/>
        </a:p>
      </dgm:t>
    </dgm:pt>
    <dgm:pt modelId="{0A2C810C-DCBF-4385-B40C-003C354580DA}" type="pres">
      <dgm:prSet presAssocID="{982577E0-A4AB-4E25-8072-DBB421165FC2}" presName="Space" presStyleCnt="0">
        <dgm:presLayoutVars>
          <dgm:chMax val="0"/>
          <dgm:chPref val="0"/>
        </dgm:presLayoutVars>
      </dgm:prSet>
      <dgm:spPr/>
    </dgm:pt>
  </dgm:ptLst>
  <dgm:cxnLst>
    <dgm:cxn modelId="{702A8638-5ED0-46B7-AD2F-F771DD586859}" srcId="{D53F9FDE-5840-448D-8EBE-085EB04FB4EA}" destId="{609B423C-617F-46CF-B91A-6FBDEDC7C019}" srcOrd="0" destOrd="0" parTransId="{E7E8252A-E3E1-49FC-B2C8-0F9F129F93F4}" sibTransId="{827FFEE6-2A27-4EE1-8A75-C204BDD79EDD}"/>
    <dgm:cxn modelId="{94580D01-FE85-43B8-A966-FE0FADAA1395}" srcId="{D53F9FDE-5840-448D-8EBE-085EB04FB4EA}" destId="{23BDB30D-22A1-431B-BCC0-D45FFCC5E188}" srcOrd="2" destOrd="0" parTransId="{0B77EE7A-5638-4CFA-9E53-C3C12C6C2F38}" sibTransId="{3BA10CB2-E722-4CD7-A795-B7DA902D0854}"/>
    <dgm:cxn modelId="{5B1CC5E3-0228-4208-A7E1-276E8EE8B301}" type="presOf" srcId="{982577E0-A4AB-4E25-8072-DBB421165FC2}" destId="{8B13BA8D-AF97-4DE1-A7CF-1903A3317E1E}" srcOrd="0" destOrd="0" presId="urn:microsoft.com/office/officeart/2008/layout/AlternatingPictureCircles"/>
    <dgm:cxn modelId="{A8C8FA93-4D8D-4C53-94F4-6113E24A2DA3}" type="presOf" srcId="{8DF3B89B-14EB-45F4-99FA-F72239090582}" destId="{AEE82AC8-1148-4BFE-8997-9DEFFE817F5F}" srcOrd="0" destOrd="0" presId="urn:microsoft.com/office/officeart/2008/layout/AlternatingPictureCircles"/>
    <dgm:cxn modelId="{7B100057-ABF7-4611-A8B3-775EA1444F89}" type="presOf" srcId="{23BDB30D-22A1-431B-BCC0-D45FFCC5E188}" destId="{5B73DF3B-034E-4F7A-9288-2F508687FD96}" srcOrd="0" destOrd="0" presId="urn:microsoft.com/office/officeart/2008/layout/AlternatingPictureCircles"/>
    <dgm:cxn modelId="{90319F46-F7FC-40B1-BE0D-77939217EC2A}" srcId="{D53F9FDE-5840-448D-8EBE-085EB04FB4EA}" destId="{8DF3B89B-14EB-45F4-99FA-F72239090582}" srcOrd="1" destOrd="0" parTransId="{55B32AB1-0037-4546-94B1-A3F44BE43E0E}" sibTransId="{CD66FFC7-FC0B-43E8-801A-BEEDFDABCAB8}"/>
    <dgm:cxn modelId="{F7015031-5554-4EAC-83A7-B015F41A48E1}" srcId="{D53F9FDE-5840-448D-8EBE-085EB04FB4EA}" destId="{982577E0-A4AB-4E25-8072-DBB421165FC2}" srcOrd="3" destOrd="0" parTransId="{41B5F87B-F8E2-4F14-9DBD-BCFEAB6871D2}" sibTransId="{EC0B76A8-2F43-4E78-8152-196C1C13A480}"/>
    <dgm:cxn modelId="{FB4B349C-CF90-41BD-AEF5-6EA60A456721}" type="presOf" srcId="{609B423C-617F-46CF-B91A-6FBDEDC7C019}" destId="{AC179B86-875E-4C2C-9D78-74C43B254BB4}" srcOrd="0" destOrd="0" presId="urn:microsoft.com/office/officeart/2008/layout/AlternatingPictureCircles"/>
    <dgm:cxn modelId="{960303A6-0A48-44CC-AA24-7995D0438886}" type="presOf" srcId="{D53F9FDE-5840-448D-8EBE-085EB04FB4EA}" destId="{9E543F9B-7736-412C-BADB-30FA1EB2B984}" srcOrd="0" destOrd="0" presId="urn:microsoft.com/office/officeart/2008/layout/AlternatingPictureCircles"/>
    <dgm:cxn modelId="{CBBB5766-7968-4F60-AAC7-627631214ED1}" type="presParOf" srcId="{9E543F9B-7736-412C-BADB-30FA1EB2B984}" destId="{4AEE2C94-344C-49ED-A229-FC7C34DF458F}" srcOrd="0" destOrd="0" presId="urn:microsoft.com/office/officeart/2008/layout/AlternatingPictureCircles"/>
    <dgm:cxn modelId="{1B2257EF-1B59-4D46-B7AB-53A31C8D2F4C}" type="presParOf" srcId="{4AEE2C94-344C-49ED-A229-FC7C34DF458F}" destId="{B1B99C76-8075-472A-B79E-A0A380CA91C7}" srcOrd="0" destOrd="0" presId="urn:microsoft.com/office/officeart/2008/layout/AlternatingPictureCircles"/>
    <dgm:cxn modelId="{7B655758-A052-4A22-9F02-1E8B0021F549}" type="presParOf" srcId="{4AEE2C94-344C-49ED-A229-FC7C34DF458F}" destId="{D3B6FADB-E73B-4660-BDF9-DE355AAE4180}" srcOrd="1" destOrd="0" presId="urn:microsoft.com/office/officeart/2008/layout/AlternatingPictureCircles"/>
    <dgm:cxn modelId="{179FB613-B8A4-49F8-BF47-3D3D3F783EA1}" type="presParOf" srcId="{4AEE2C94-344C-49ED-A229-FC7C34DF458F}" destId="{AC179B86-875E-4C2C-9D78-74C43B254BB4}" srcOrd="2" destOrd="0" presId="urn:microsoft.com/office/officeart/2008/layout/AlternatingPictureCircles"/>
    <dgm:cxn modelId="{555C4B30-8AA8-4213-9919-2A8B7FC581AF}" type="presParOf" srcId="{4AEE2C94-344C-49ED-A229-FC7C34DF458F}" destId="{9271E84D-5901-446F-8906-E395B3947A0E}" srcOrd="3" destOrd="0" presId="urn:microsoft.com/office/officeart/2008/layout/AlternatingPictureCircles"/>
    <dgm:cxn modelId="{F2AF4A25-BDE0-49E6-9C58-D00633594760}" type="presParOf" srcId="{9E543F9B-7736-412C-BADB-30FA1EB2B984}" destId="{BFB642C1-252D-4A2C-88F2-661C467BE1D0}" srcOrd="1" destOrd="0" presId="urn:microsoft.com/office/officeart/2008/layout/AlternatingPictureCircles"/>
    <dgm:cxn modelId="{788CB957-CD6C-4BB3-8768-DDB3ADC4E7D1}" type="presParOf" srcId="{BFB642C1-252D-4A2C-88F2-661C467BE1D0}" destId="{EFEACC5A-1FEF-4E4F-AC1F-A391EEF8AE05}" srcOrd="0" destOrd="0" presId="urn:microsoft.com/office/officeart/2008/layout/AlternatingPictureCircles"/>
    <dgm:cxn modelId="{2AF3CD6D-9DA0-475E-AE1A-B592959B8408}" type="presParOf" srcId="{BFB642C1-252D-4A2C-88F2-661C467BE1D0}" destId="{C73441A2-54A2-426A-BC74-2341B30D4B3F}" srcOrd="1" destOrd="0" presId="urn:microsoft.com/office/officeart/2008/layout/AlternatingPictureCircles"/>
    <dgm:cxn modelId="{D41CE04E-16B5-4F68-8B89-00047F794E79}" type="presParOf" srcId="{BFB642C1-252D-4A2C-88F2-661C467BE1D0}" destId="{1295CCCB-76E3-42DF-BEC9-2EB3E968DB68}" srcOrd="2" destOrd="0" presId="urn:microsoft.com/office/officeart/2008/layout/AlternatingPictureCircles"/>
    <dgm:cxn modelId="{905D108C-A9A8-442A-BE23-DE75C46D5960}" type="presParOf" srcId="{9E543F9B-7736-412C-BADB-30FA1EB2B984}" destId="{765EA53C-7B69-4368-9C74-BFAB773D324B}" srcOrd="2" destOrd="0" presId="urn:microsoft.com/office/officeart/2008/layout/AlternatingPictureCircles"/>
    <dgm:cxn modelId="{BD99E2D6-6CB5-4589-9F10-657BD6510474}" type="presParOf" srcId="{765EA53C-7B69-4368-9C74-BFAB773D324B}" destId="{242D0F85-1999-431E-A2E0-3BE850691180}" srcOrd="0" destOrd="0" presId="urn:microsoft.com/office/officeart/2008/layout/AlternatingPictureCircles"/>
    <dgm:cxn modelId="{C237348A-6490-42FC-AC42-0424B175AB38}" type="presParOf" srcId="{765EA53C-7B69-4368-9C74-BFAB773D324B}" destId="{BEB25E4E-3526-4E50-9A28-B101BD64B515}" srcOrd="1" destOrd="0" presId="urn:microsoft.com/office/officeart/2008/layout/AlternatingPictureCircles"/>
    <dgm:cxn modelId="{58710358-8ADA-4885-9C17-EB9E4B00D13B}" type="presParOf" srcId="{765EA53C-7B69-4368-9C74-BFAB773D324B}" destId="{AEE82AC8-1148-4BFE-8997-9DEFFE817F5F}" srcOrd="2" destOrd="0" presId="urn:microsoft.com/office/officeart/2008/layout/AlternatingPictureCircles"/>
    <dgm:cxn modelId="{9B1AC5DE-B4E7-48C9-98F8-796210F02DD0}" type="presParOf" srcId="{765EA53C-7B69-4368-9C74-BFAB773D324B}" destId="{369C7FE4-8D4C-414B-8190-F4DD8841C55C}" srcOrd="3" destOrd="0" presId="urn:microsoft.com/office/officeart/2008/layout/AlternatingPictureCircles"/>
    <dgm:cxn modelId="{77A9862E-10CF-48E9-A604-EBA2EE115C23}" type="presParOf" srcId="{9E543F9B-7736-412C-BADB-30FA1EB2B984}" destId="{694474A5-BB2B-43B9-A340-23858D480672}" srcOrd="3" destOrd="0" presId="urn:microsoft.com/office/officeart/2008/layout/AlternatingPictureCircles"/>
    <dgm:cxn modelId="{7E768016-6365-4E4C-9854-231365C18363}" type="presParOf" srcId="{694474A5-BB2B-43B9-A340-23858D480672}" destId="{B97C2CFB-8E63-4322-A10F-207F8F1F1347}" srcOrd="0" destOrd="0" presId="urn:microsoft.com/office/officeart/2008/layout/AlternatingPictureCircles"/>
    <dgm:cxn modelId="{3523A8AA-6EC3-41DC-BAA4-11AF40E398D7}" type="presParOf" srcId="{694474A5-BB2B-43B9-A340-23858D480672}" destId="{2CB1CD70-D205-4D99-A01D-09E7872D68B1}" srcOrd="1" destOrd="0" presId="urn:microsoft.com/office/officeart/2008/layout/AlternatingPictureCircles"/>
    <dgm:cxn modelId="{56D11CC2-C32C-4B90-A716-F376F5516965}" type="presParOf" srcId="{694474A5-BB2B-43B9-A340-23858D480672}" destId="{24DA4BB6-7D95-443D-A9D9-BC26BBE721EB}" srcOrd="2" destOrd="0" presId="urn:microsoft.com/office/officeart/2008/layout/AlternatingPictureCircles"/>
    <dgm:cxn modelId="{66F5E8AF-D106-43EB-AE81-8A8506FF0C9A}" type="presParOf" srcId="{9E543F9B-7736-412C-BADB-30FA1EB2B984}" destId="{CB48B8A9-5919-404B-B4D4-8AE0E654A926}" srcOrd="4" destOrd="0" presId="urn:microsoft.com/office/officeart/2008/layout/AlternatingPictureCircles"/>
    <dgm:cxn modelId="{994EC41B-44C2-453B-9DD8-CBA176CAE049}" type="presParOf" srcId="{CB48B8A9-5919-404B-B4D4-8AE0E654A926}" destId="{B2D58C88-288E-4214-9078-7AE3941DCD10}" srcOrd="0" destOrd="0" presId="urn:microsoft.com/office/officeart/2008/layout/AlternatingPictureCircles"/>
    <dgm:cxn modelId="{83EB43C5-FC94-4C6E-B474-E923BC7A4DBA}" type="presParOf" srcId="{CB48B8A9-5919-404B-B4D4-8AE0E654A926}" destId="{8F7F43DB-1476-4D32-99C6-BCFAE32169B0}" srcOrd="1" destOrd="0" presId="urn:microsoft.com/office/officeart/2008/layout/AlternatingPictureCircles"/>
    <dgm:cxn modelId="{3AC10E4D-85F8-4348-8E63-667A4804B730}" type="presParOf" srcId="{CB48B8A9-5919-404B-B4D4-8AE0E654A926}" destId="{5B73DF3B-034E-4F7A-9288-2F508687FD96}" srcOrd="2" destOrd="0" presId="urn:microsoft.com/office/officeart/2008/layout/AlternatingPictureCircles"/>
    <dgm:cxn modelId="{FBF99444-E53B-4EAE-AF90-7CC114C95E5E}" type="presParOf" srcId="{CB48B8A9-5919-404B-B4D4-8AE0E654A926}" destId="{C1FB4DCB-8594-43E9-9A40-7FD0CCA38034}" srcOrd="3" destOrd="0" presId="urn:microsoft.com/office/officeart/2008/layout/AlternatingPictureCircles"/>
    <dgm:cxn modelId="{58EBD7F5-281C-48B8-ACAF-0C18C90AD515}" type="presParOf" srcId="{9E543F9B-7736-412C-BADB-30FA1EB2B984}" destId="{A7F268E7-5094-4ECB-9024-24D7A5AB5273}" srcOrd="5" destOrd="0" presId="urn:microsoft.com/office/officeart/2008/layout/AlternatingPictureCircles"/>
    <dgm:cxn modelId="{7B26E1F2-83E9-4707-BBF3-5105189E84D9}" type="presParOf" srcId="{A7F268E7-5094-4ECB-9024-24D7A5AB5273}" destId="{353131D3-E905-40C7-A31B-7E30D629A912}" srcOrd="0" destOrd="0" presId="urn:microsoft.com/office/officeart/2008/layout/AlternatingPictureCircles"/>
    <dgm:cxn modelId="{DA01CA63-3AB9-496B-A823-BAD7E7D35007}" type="presParOf" srcId="{A7F268E7-5094-4ECB-9024-24D7A5AB5273}" destId="{0BA3A5A7-0809-46B3-8EFF-294949112582}" srcOrd="1" destOrd="0" presId="urn:microsoft.com/office/officeart/2008/layout/AlternatingPictureCircles"/>
    <dgm:cxn modelId="{0AD77D55-6622-4EB4-B7B4-713672A26ED6}" type="presParOf" srcId="{A7F268E7-5094-4ECB-9024-24D7A5AB5273}" destId="{572BC55F-F48F-4618-B023-376C09B5B43A}" srcOrd="2" destOrd="0" presId="urn:microsoft.com/office/officeart/2008/layout/AlternatingPictureCircles"/>
    <dgm:cxn modelId="{5B09A11B-2231-49D8-891F-9FAC71D4FC1B}" type="presParOf" srcId="{9E543F9B-7736-412C-BADB-30FA1EB2B984}" destId="{8108C93B-CD10-49B9-8944-52EE4DCCF7A4}" srcOrd="6" destOrd="0" presId="urn:microsoft.com/office/officeart/2008/layout/AlternatingPictureCircles"/>
    <dgm:cxn modelId="{DD38CCC6-DE39-4262-89C4-115D3FBB6637}" type="presParOf" srcId="{8108C93B-CD10-49B9-8944-52EE4DCCF7A4}" destId="{8F217E0C-B775-43EB-A8FD-FE8FB90BD2FF}" srcOrd="0" destOrd="0" presId="urn:microsoft.com/office/officeart/2008/layout/AlternatingPictureCircles"/>
    <dgm:cxn modelId="{18BBB518-04C3-41BA-9630-2B11A8A83C1E}" type="presParOf" srcId="{8108C93B-CD10-49B9-8944-52EE4DCCF7A4}" destId="{B1F3A821-5AC8-4A67-B168-A04FCF034440}" srcOrd="1" destOrd="0" presId="urn:microsoft.com/office/officeart/2008/layout/AlternatingPictureCircles"/>
    <dgm:cxn modelId="{1FB71C93-F5E4-41B3-B23B-F969524A8D79}" type="presParOf" srcId="{8108C93B-CD10-49B9-8944-52EE4DCCF7A4}" destId="{8B13BA8D-AF97-4DE1-A7CF-1903A3317E1E}" srcOrd="2" destOrd="0" presId="urn:microsoft.com/office/officeart/2008/layout/AlternatingPictureCircles"/>
    <dgm:cxn modelId="{29339C29-8429-46DA-974E-5DA5E871EA22}" type="presParOf" srcId="{8108C93B-CD10-49B9-8944-52EE4DCCF7A4}" destId="{0A2C810C-DCBF-4385-B40C-003C354580DA}" srcOrd="3" destOrd="0" presId="urn:microsoft.com/office/officeart/2008/layout/AlternatingPictureCircle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A179DB-F845-40D9-B7E1-23A51F0AFBC8}"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endParaRPr lang="es-CO"/>
        </a:p>
      </dgm:t>
    </dgm:pt>
    <dgm:pt modelId="{0F6BF234-9BFF-47F9-B64C-82A929934AB7}">
      <dgm:prSet phldrT="[Texto]"/>
      <dgm:spPr/>
      <dgm:t>
        <a:bodyPr/>
        <a:lstStyle/>
        <a:p>
          <a:r>
            <a:rPr lang="es-CO" b="1" dirty="0" smtClean="0">
              <a:latin typeface="Bookman Old Style" pitchFamily="18" charset="0"/>
            </a:rPr>
            <a:t>IPVRDC</a:t>
          </a:r>
          <a:endParaRPr lang="es-CO" b="1" dirty="0">
            <a:latin typeface="Bookman Old Style" pitchFamily="18" charset="0"/>
          </a:endParaRPr>
        </a:p>
      </dgm:t>
    </dgm:pt>
    <dgm:pt modelId="{F68AB764-8029-4BD0-992A-F3A26AA9C5A3}" type="parTrans" cxnId="{EF2B14E0-D7D1-4C2D-83C3-24FFA6ABC9BF}">
      <dgm:prSet/>
      <dgm:spPr/>
      <dgm:t>
        <a:bodyPr/>
        <a:lstStyle/>
        <a:p>
          <a:endParaRPr lang="es-CO">
            <a:latin typeface="Bookman Old Style" pitchFamily="18" charset="0"/>
          </a:endParaRPr>
        </a:p>
      </dgm:t>
    </dgm:pt>
    <dgm:pt modelId="{7D78A5D4-6C3E-4E75-AFDE-4A62F595AE05}" type="sibTrans" cxnId="{EF2B14E0-D7D1-4C2D-83C3-24FFA6ABC9BF}">
      <dgm:prSet/>
      <dgm:spPr/>
      <dgm:t>
        <a:bodyPr/>
        <a:lstStyle/>
        <a:p>
          <a:endParaRPr lang="es-CO">
            <a:latin typeface="Bookman Old Style" pitchFamily="18" charset="0"/>
          </a:endParaRPr>
        </a:p>
      </dgm:t>
    </dgm:pt>
    <dgm:pt modelId="{37224951-59E7-4473-98EB-07001CF1BF64}">
      <dgm:prSet phldrT="[Texto]"/>
      <dgm:spPr/>
      <dgm:t>
        <a:bodyPr/>
        <a:lstStyle/>
        <a:p>
          <a:r>
            <a:rPr lang="es-CO" dirty="0" smtClean="0">
              <a:latin typeface="Bookman Old Style" pitchFamily="18" charset="0"/>
            </a:rPr>
            <a:t>Secretaria de Gobierno</a:t>
          </a:r>
          <a:endParaRPr lang="es-CO" dirty="0">
            <a:latin typeface="Bookman Old Style" pitchFamily="18" charset="0"/>
          </a:endParaRPr>
        </a:p>
      </dgm:t>
    </dgm:pt>
    <dgm:pt modelId="{D35C768A-7362-4F97-A075-0906D50E6FF4}" type="parTrans" cxnId="{D8B16295-05FC-4683-9215-07E10C09A8BA}">
      <dgm:prSet/>
      <dgm:spPr/>
      <dgm:t>
        <a:bodyPr/>
        <a:lstStyle/>
        <a:p>
          <a:endParaRPr lang="es-CO">
            <a:latin typeface="Bookman Old Style" pitchFamily="18" charset="0"/>
          </a:endParaRPr>
        </a:p>
      </dgm:t>
    </dgm:pt>
    <dgm:pt modelId="{326326E5-9309-43D9-8609-3CD0845B7F3E}" type="sibTrans" cxnId="{D8B16295-05FC-4683-9215-07E10C09A8BA}">
      <dgm:prSet/>
      <dgm:spPr/>
      <dgm:t>
        <a:bodyPr/>
        <a:lstStyle/>
        <a:p>
          <a:endParaRPr lang="es-CO">
            <a:latin typeface="Bookman Old Style" pitchFamily="18" charset="0"/>
          </a:endParaRPr>
        </a:p>
      </dgm:t>
    </dgm:pt>
    <dgm:pt modelId="{B097A439-31AF-4C8A-8288-5D6EBDCA1079}">
      <dgm:prSet phldrT="[Texto]"/>
      <dgm:spPr/>
      <dgm:t>
        <a:bodyPr/>
        <a:lstStyle/>
        <a:p>
          <a:r>
            <a:rPr lang="es-CO" dirty="0" smtClean="0">
              <a:latin typeface="Bookman Old Style" pitchFamily="18" charset="0"/>
            </a:rPr>
            <a:t>Secretaria de Obras Públicas</a:t>
          </a:r>
          <a:endParaRPr lang="es-CO" dirty="0">
            <a:latin typeface="Bookman Old Style" pitchFamily="18" charset="0"/>
          </a:endParaRPr>
        </a:p>
      </dgm:t>
    </dgm:pt>
    <dgm:pt modelId="{50FFBF27-234C-4371-AE95-BCADA978EA88}" type="parTrans" cxnId="{A9A2C9BC-0D1B-49E6-9480-F58FDF3D4287}">
      <dgm:prSet/>
      <dgm:spPr/>
      <dgm:t>
        <a:bodyPr/>
        <a:lstStyle/>
        <a:p>
          <a:endParaRPr lang="es-CO">
            <a:latin typeface="Bookman Old Style" pitchFamily="18" charset="0"/>
          </a:endParaRPr>
        </a:p>
      </dgm:t>
    </dgm:pt>
    <dgm:pt modelId="{DD5D63A2-EAE5-4E28-A0B8-01A3026848D0}" type="sibTrans" cxnId="{A9A2C9BC-0D1B-49E6-9480-F58FDF3D4287}">
      <dgm:prSet/>
      <dgm:spPr/>
      <dgm:t>
        <a:bodyPr/>
        <a:lstStyle/>
        <a:p>
          <a:endParaRPr lang="es-CO">
            <a:latin typeface="Bookman Old Style" pitchFamily="18" charset="0"/>
          </a:endParaRPr>
        </a:p>
      </dgm:t>
    </dgm:pt>
    <dgm:pt modelId="{F47A3C02-458F-4719-95DC-7AB7AE266F7A}">
      <dgm:prSet phldrT="[Texto]"/>
      <dgm:spPr/>
      <dgm:t>
        <a:bodyPr/>
        <a:lstStyle/>
        <a:p>
          <a:r>
            <a:rPr lang="es-CO" b="1" dirty="0" smtClean="0">
              <a:effectLst/>
              <a:latin typeface="Bookman Old Style" pitchFamily="18" charset="0"/>
            </a:rPr>
            <a:t>IPVRDC</a:t>
          </a:r>
          <a:endParaRPr lang="es-CO" b="1" dirty="0">
            <a:latin typeface="Bookman Old Style" pitchFamily="18" charset="0"/>
          </a:endParaRPr>
        </a:p>
      </dgm:t>
    </dgm:pt>
    <dgm:pt modelId="{C683E123-467F-426D-92D3-7EC10713F00E}" type="parTrans" cxnId="{370C5F0B-E2CD-4793-9DFE-2974129BDE3C}">
      <dgm:prSet/>
      <dgm:spPr/>
      <dgm:t>
        <a:bodyPr/>
        <a:lstStyle/>
        <a:p>
          <a:endParaRPr lang="es-CO">
            <a:latin typeface="Bookman Old Style" pitchFamily="18" charset="0"/>
          </a:endParaRPr>
        </a:p>
      </dgm:t>
    </dgm:pt>
    <dgm:pt modelId="{8B01886C-000A-4470-BC28-F1639B7177DC}" type="sibTrans" cxnId="{370C5F0B-E2CD-4793-9DFE-2974129BDE3C}">
      <dgm:prSet/>
      <dgm:spPr/>
      <dgm:t>
        <a:bodyPr/>
        <a:lstStyle/>
        <a:p>
          <a:endParaRPr lang="es-CO">
            <a:latin typeface="Bookman Old Style" pitchFamily="18" charset="0"/>
          </a:endParaRPr>
        </a:p>
      </dgm:t>
    </dgm:pt>
    <dgm:pt modelId="{9F144F3F-58D5-4573-8C91-D75DC4F40247}">
      <dgm:prSet phldrT="[Texto]"/>
      <dgm:spPr/>
      <dgm:t>
        <a:bodyPr/>
        <a:lstStyle/>
        <a:p>
          <a:r>
            <a:rPr lang="es-CO" dirty="0" smtClean="0">
              <a:latin typeface="Bookman Old Style" pitchFamily="18" charset="0"/>
            </a:rPr>
            <a:t>Secretaria de Educación</a:t>
          </a:r>
          <a:endParaRPr lang="es-CO" dirty="0">
            <a:latin typeface="Bookman Old Style" pitchFamily="18" charset="0"/>
          </a:endParaRPr>
        </a:p>
      </dgm:t>
    </dgm:pt>
    <dgm:pt modelId="{56ED54DD-7C1A-471D-A492-AE77A4760C4E}" type="parTrans" cxnId="{E1A84EC3-9FEF-4364-BAA2-988503E55C81}">
      <dgm:prSet/>
      <dgm:spPr/>
      <dgm:t>
        <a:bodyPr/>
        <a:lstStyle/>
        <a:p>
          <a:endParaRPr lang="es-CO">
            <a:latin typeface="Bookman Old Style" pitchFamily="18" charset="0"/>
          </a:endParaRPr>
        </a:p>
      </dgm:t>
    </dgm:pt>
    <dgm:pt modelId="{322C007A-C118-4CA8-8530-1E37CE9B43AB}" type="sibTrans" cxnId="{E1A84EC3-9FEF-4364-BAA2-988503E55C81}">
      <dgm:prSet/>
      <dgm:spPr/>
      <dgm:t>
        <a:bodyPr/>
        <a:lstStyle/>
        <a:p>
          <a:endParaRPr lang="es-CO">
            <a:latin typeface="Bookman Old Style" pitchFamily="18" charset="0"/>
          </a:endParaRPr>
        </a:p>
      </dgm:t>
    </dgm:pt>
    <dgm:pt modelId="{73813560-8704-47EE-B9DA-D4F8BD36AD65}">
      <dgm:prSet phldrT="[Texto]"/>
      <dgm:spPr/>
      <dgm:t>
        <a:bodyPr/>
        <a:lstStyle/>
        <a:p>
          <a:r>
            <a:rPr lang="es-CO" b="1" dirty="0" smtClean="0">
              <a:latin typeface="Bookman Old Style" pitchFamily="18" charset="0"/>
            </a:rPr>
            <a:t>IPVRDC</a:t>
          </a:r>
          <a:endParaRPr lang="es-CO" b="1" dirty="0">
            <a:latin typeface="Bookman Old Style" pitchFamily="18" charset="0"/>
          </a:endParaRPr>
        </a:p>
      </dgm:t>
    </dgm:pt>
    <dgm:pt modelId="{644BDFCA-0B6C-46A1-9760-22E62FCED19F}" type="parTrans" cxnId="{F2231A4E-5650-411D-93B7-9967BBB5A55F}">
      <dgm:prSet/>
      <dgm:spPr/>
      <dgm:t>
        <a:bodyPr/>
        <a:lstStyle/>
        <a:p>
          <a:endParaRPr lang="es-CO">
            <a:latin typeface="Bookman Old Style" pitchFamily="18" charset="0"/>
          </a:endParaRPr>
        </a:p>
      </dgm:t>
    </dgm:pt>
    <dgm:pt modelId="{8AC78895-0DFC-4075-B564-8E246D226D2D}" type="sibTrans" cxnId="{F2231A4E-5650-411D-93B7-9967BBB5A55F}">
      <dgm:prSet/>
      <dgm:spPr/>
      <dgm:t>
        <a:bodyPr/>
        <a:lstStyle/>
        <a:p>
          <a:endParaRPr lang="es-CO">
            <a:latin typeface="Bookman Old Style" pitchFamily="18" charset="0"/>
          </a:endParaRPr>
        </a:p>
      </dgm:t>
    </dgm:pt>
    <dgm:pt modelId="{B9E43E2C-263A-4530-AB93-25A4EDCB0915}">
      <dgm:prSet phldrT="[Texto]"/>
      <dgm:spPr/>
      <dgm:t>
        <a:bodyPr/>
        <a:lstStyle/>
        <a:p>
          <a:r>
            <a:rPr lang="es-CO" dirty="0" smtClean="0">
              <a:latin typeface="Bookman Old Style" pitchFamily="18" charset="0"/>
            </a:rPr>
            <a:t>Secretaria de Medio Ambiente</a:t>
          </a:r>
          <a:endParaRPr lang="es-CO" dirty="0">
            <a:latin typeface="Bookman Old Style" pitchFamily="18" charset="0"/>
          </a:endParaRPr>
        </a:p>
      </dgm:t>
    </dgm:pt>
    <dgm:pt modelId="{778A0E29-4BAD-4F1F-BF4A-A98E7CD28A3C}" type="parTrans" cxnId="{E9AC5186-EC4E-4850-9F5E-B9FE7868925E}">
      <dgm:prSet/>
      <dgm:spPr/>
      <dgm:t>
        <a:bodyPr/>
        <a:lstStyle/>
        <a:p>
          <a:endParaRPr lang="es-CO">
            <a:latin typeface="Bookman Old Style" pitchFamily="18" charset="0"/>
          </a:endParaRPr>
        </a:p>
      </dgm:t>
    </dgm:pt>
    <dgm:pt modelId="{20D3AF14-F6FA-432C-A7DC-79429DA5603B}" type="sibTrans" cxnId="{E9AC5186-EC4E-4850-9F5E-B9FE7868925E}">
      <dgm:prSet/>
      <dgm:spPr/>
      <dgm:t>
        <a:bodyPr/>
        <a:lstStyle/>
        <a:p>
          <a:endParaRPr lang="es-CO">
            <a:latin typeface="Bookman Old Style" pitchFamily="18" charset="0"/>
          </a:endParaRPr>
        </a:p>
      </dgm:t>
    </dgm:pt>
    <dgm:pt modelId="{482F370A-60B7-4103-AEB9-714839294204}">
      <dgm:prSet phldrT="[Texto]"/>
      <dgm:spPr/>
      <dgm:t>
        <a:bodyPr/>
        <a:lstStyle/>
        <a:p>
          <a:r>
            <a:rPr lang="es-CO" dirty="0" smtClean="0">
              <a:latin typeface="Bookman Old Style" pitchFamily="18" charset="0"/>
            </a:rPr>
            <a:t>Secretaria General</a:t>
          </a:r>
          <a:endParaRPr lang="es-CO" dirty="0">
            <a:latin typeface="Bookman Old Style" pitchFamily="18" charset="0"/>
          </a:endParaRPr>
        </a:p>
      </dgm:t>
    </dgm:pt>
    <dgm:pt modelId="{5065A0E5-930C-4622-92B5-62D509FD88CB}" type="parTrans" cxnId="{48499141-639B-4227-AD2D-774D926BADBD}">
      <dgm:prSet/>
      <dgm:spPr/>
      <dgm:t>
        <a:bodyPr/>
        <a:lstStyle/>
        <a:p>
          <a:endParaRPr lang="es-CO">
            <a:latin typeface="Bookman Old Style" pitchFamily="18" charset="0"/>
          </a:endParaRPr>
        </a:p>
      </dgm:t>
    </dgm:pt>
    <dgm:pt modelId="{9CE58B48-C95B-4145-B5FB-DB9D14C7110A}" type="sibTrans" cxnId="{48499141-639B-4227-AD2D-774D926BADBD}">
      <dgm:prSet/>
      <dgm:spPr/>
      <dgm:t>
        <a:bodyPr/>
        <a:lstStyle/>
        <a:p>
          <a:endParaRPr lang="es-CO">
            <a:latin typeface="Bookman Old Style" pitchFamily="18" charset="0"/>
          </a:endParaRPr>
        </a:p>
      </dgm:t>
    </dgm:pt>
    <dgm:pt modelId="{F49E00CA-FCF4-4A92-B040-4CACD2FADB58}">
      <dgm:prSet phldrT="[Texto]"/>
      <dgm:spPr/>
      <dgm:t>
        <a:bodyPr/>
        <a:lstStyle/>
        <a:p>
          <a:r>
            <a:rPr lang="es-CO" dirty="0" smtClean="0">
              <a:latin typeface="Bookman Old Style" pitchFamily="18" charset="0"/>
            </a:rPr>
            <a:t>Secretaria de Desarrollo Social</a:t>
          </a:r>
          <a:endParaRPr lang="es-CO" dirty="0">
            <a:latin typeface="Bookman Old Style" pitchFamily="18" charset="0"/>
          </a:endParaRPr>
        </a:p>
      </dgm:t>
    </dgm:pt>
    <dgm:pt modelId="{FA0D92DB-B62C-401A-AD4F-26018C9B618F}" type="parTrans" cxnId="{FB909788-E08F-4988-BD53-5F4CFADD9DC6}">
      <dgm:prSet/>
      <dgm:spPr/>
      <dgm:t>
        <a:bodyPr/>
        <a:lstStyle/>
        <a:p>
          <a:endParaRPr lang="es-CO">
            <a:latin typeface="Bookman Old Style" pitchFamily="18" charset="0"/>
          </a:endParaRPr>
        </a:p>
      </dgm:t>
    </dgm:pt>
    <dgm:pt modelId="{88A2CDD1-6548-4429-9FF1-852C5A216D76}" type="sibTrans" cxnId="{FB909788-E08F-4988-BD53-5F4CFADD9DC6}">
      <dgm:prSet/>
      <dgm:spPr/>
      <dgm:t>
        <a:bodyPr/>
        <a:lstStyle/>
        <a:p>
          <a:endParaRPr lang="es-CO">
            <a:latin typeface="Bookman Old Style" pitchFamily="18" charset="0"/>
          </a:endParaRPr>
        </a:p>
      </dgm:t>
    </dgm:pt>
    <dgm:pt modelId="{A2CA6532-7813-49A9-834A-E027FFEAA57C}">
      <dgm:prSet/>
      <dgm:spPr/>
      <dgm:t>
        <a:bodyPr/>
        <a:lstStyle/>
        <a:p>
          <a:r>
            <a:rPr lang="es-CO" dirty="0" smtClean="0">
              <a:latin typeface="Bookman Old Style" pitchFamily="18" charset="0"/>
            </a:rPr>
            <a:t>Secretaria de Salud</a:t>
          </a:r>
          <a:endParaRPr lang="es-CO" dirty="0">
            <a:latin typeface="Bookman Old Style" pitchFamily="18" charset="0"/>
          </a:endParaRPr>
        </a:p>
      </dgm:t>
    </dgm:pt>
    <dgm:pt modelId="{9EA2ECF1-A0E4-44CE-8829-0F4BF020E311}" type="parTrans" cxnId="{A458C3AB-DFDD-46CF-A9AC-EA11192D2D22}">
      <dgm:prSet/>
      <dgm:spPr/>
      <dgm:t>
        <a:bodyPr/>
        <a:lstStyle/>
        <a:p>
          <a:endParaRPr lang="es-CO">
            <a:latin typeface="Bookman Old Style" pitchFamily="18" charset="0"/>
          </a:endParaRPr>
        </a:p>
      </dgm:t>
    </dgm:pt>
    <dgm:pt modelId="{66ADFC53-5B82-4FA3-8646-CAB1612B85CD}" type="sibTrans" cxnId="{A458C3AB-DFDD-46CF-A9AC-EA11192D2D22}">
      <dgm:prSet/>
      <dgm:spPr/>
      <dgm:t>
        <a:bodyPr/>
        <a:lstStyle/>
        <a:p>
          <a:endParaRPr lang="es-CO">
            <a:latin typeface="Bookman Old Style" pitchFamily="18" charset="0"/>
          </a:endParaRPr>
        </a:p>
      </dgm:t>
    </dgm:pt>
    <dgm:pt modelId="{DACF58CE-D107-41FE-A8E8-8953639F1146}">
      <dgm:prSet/>
      <dgm:spPr/>
      <dgm:t>
        <a:bodyPr/>
        <a:lstStyle/>
        <a:p>
          <a:r>
            <a:rPr lang="es-CO" dirty="0" smtClean="0">
              <a:latin typeface="Bookman Old Style" pitchFamily="18" charset="0"/>
            </a:rPr>
            <a:t>Secretaria para el Desarrollo Económico</a:t>
          </a:r>
          <a:endParaRPr lang="es-CO" dirty="0">
            <a:latin typeface="Bookman Old Style" pitchFamily="18" charset="0"/>
          </a:endParaRPr>
        </a:p>
      </dgm:t>
    </dgm:pt>
    <dgm:pt modelId="{85872F03-AACF-4C34-AACD-E7D0AFEE13E9}" type="parTrans" cxnId="{52A4C929-DA77-48DF-B47B-C3FF389FF792}">
      <dgm:prSet/>
      <dgm:spPr/>
      <dgm:t>
        <a:bodyPr/>
        <a:lstStyle/>
        <a:p>
          <a:endParaRPr lang="es-CO">
            <a:latin typeface="Bookman Old Style" pitchFamily="18" charset="0"/>
          </a:endParaRPr>
        </a:p>
      </dgm:t>
    </dgm:pt>
    <dgm:pt modelId="{C53099DF-C078-46B3-A2ED-28ADF2821B39}" type="sibTrans" cxnId="{52A4C929-DA77-48DF-B47B-C3FF389FF792}">
      <dgm:prSet/>
      <dgm:spPr/>
      <dgm:t>
        <a:bodyPr/>
        <a:lstStyle/>
        <a:p>
          <a:endParaRPr lang="es-CO">
            <a:latin typeface="Bookman Old Style" pitchFamily="18" charset="0"/>
          </a:endParaRPr>
        </a:p>
      </dgm:t>
    </dgm:pt>
    <dgm:pt modelId="{64974EA4-D891-411E-96B4-FF30EBB6417E}">
      <dgm:prSet phldrT="[Texto]"/>
      <dgm:spPr/>
      <dgm:t>
        <a:bodyPr/>
        <a:lstStyle/>
        <a:p>
          <a:r>
            <a:rPr lang="es-CO" dirty="0" smtClean="0">
              <a:latin typeface="Bookman Old Style" pitchFamily="18" charset="0"/>
            </a:rPr>
            <a:t>Secretaria de Movilidad</a:t>
          </a:r>
          <a:endParaRPr lang="es-CO" dirty="0">
            <a:latin typeface="Bookman Old Style" pitchFamily="18" charset="0"/>
          </a:endParaRPr>
        </a:p>
      </dgm:t>
    </dgm:pt>
    <dgm:pt modelId="{42667FA2-15D6-4030-9DE7-CDD203918FC0}" type="parTrans" cxnId="{F9FE1A47-DE56-44F2-A151-DACF58BE027A}">
      <dgm:prSet/>
      <dgm:spPr/>
      <dgm:t>
        <a:bodyPr/>
        <a:lstStyle/>
        <a:p>
          <a:endParaRPr lang="es-CO">
            <a:latin typeface="Bookman Old Style" pitchFamily="18" charset="0"/>
          </a:endParaRPr>
        </a:p>
      </dgm:t>
    </dgm:pt>
    <dgm:pt modelId="{C68676F2-071A-4C77-8C62-AE626D851AF9}" type="sibTrans" cxnId="{F9FE1A47-DE56-44F2-A151-DACF58BE027A}">
      <dgm:prSet/>
      <dgm:spPr/>
      <dgm:t>
        <a:bodyPr/>
        <a:lstStyle/>
        <a:p>
          <a:endParaRPr lang="es-CO">
            <a:latin typeface="Bookman Old Style" pitchFamily="18" charset="0"/>
          </a:endParaRPr>
        </a:p>
      </dgm:t>
    </dgm:pt>
    <dgm:pt modelId="{12EDB9A9-7A75-448C-8DA4-77C71D7C4226}">
      <dgm:prSet phldrT="[Texto]"/>
      <dgm:spPr/>
      <dgm:t>
        <a:bodyPr/>
        <a:lstStyle/>
        <a:p>
          <a:r>
            <a:rPr lang="es-CO" dirty="0" smtClean="0">
              <a:latin typeface="Bookman Old Style" pitchFamily="18" charset="0"/>
            </a:rPr>
            <a:t>Despacho del Alcalde</a:t>
          </a:r>
          <a:endParaRPr lang="es-CO" dirty="0">
            <a:latin typeface="Bookman Old Style" pitchFamily="18" charset="0"/>
          </a:endParaRPr>
        </a:p>
      </dgm:t>
    </dgm:pt>
    <dgm:pt modelId="{8E2A7725-8E46-497F-B1E2-3F6C7AB03743}" type="parTrans" cxnId="{7F316E8B-A892-4BC1-A363-801D3702EC40}">
      <dgm:prSet/>
      <dgm:spPr/>
      <dgm:t>
        <a:bodyPr/>
        <a:lstStyle/>
        <a:p>
          <a:endParaRPr lang="es-CO">
            <a:latin typeface="Bookman Old Style" pitchFamily="18" charset="0"/>
          </a:endParaRPr>
        </a:p>
      </dgm:t>
    </dgm:pt>
    <dgm:pt modelId="{E4A45D01-9D7C-4DE3-80A2-7E93F34BD941}" type="sibTrans" cxnId="{7F316E8B-A892-4BC1-A363-801D3702EC40}">
      <dgm:prSet/>
      <dgm:spPr/>
      <dgm:t>
        <a:bodyPr/>
        <a:lstStyle/>
        <a:p>
          <a:endParaRPr lang="es-CO">
            <a:latin typeface="Bookman Old Style" pitchFamily="18" charset="0"/>
          </a:endParaRPr>
        </a:p>
      </dgm:t>
    </dgm:pt>
    <dgm:pt modelId="{1F0FBE66-17C5-4840-AF98-CFBA64F5A5EE}" type="pres">
      <dgm:prSet presAssocID="{31A179DB-F845-40D9-B7E1-23A51F0AFBC8}" presName="linearFlow" presStyleCnt="0">
        <dgm:presLayoutVars>
          <dgm:dir/>
          <dgm:animLvl val="lvl"/>
          <dgm:resizeHandles val="exact"/>
        </dgm:presLayoutVars>
      </dgm:prSet>
      <dgm:spPr/>
      <dgm:t>
        <a:bodyPr/>
        <a:lstStyle/>
        <a:p>
          <a:endParaRPr lang="es-ES"/>
        </a:p>
      </dgm:t>
    </dgm:pt>
    <dgm:pt modelId="{E86F6041-946C-4126-966B-786B762A9D70}" type="pres">
      <dgm:prSet presAssocID="{0F6BF234-9BFF-47F9-B64C-82A929934AB7}" presName="composite" presStyleCnt="0"/>
      <dgm:spPr/>
    </dgm:pt>
    <dgm:pt modelId="{6AC88F89-7ECB-4B89-BCF3-679B42601740}" type="pres">
      <dgm:prSet presAssocID="{0F6BF234-9BFF-47F9-B64C-82A929934AB7}" presName="parentText" presStyleLbl="alignNode1" presStyleIdx="0" presStyleCnt="3">
        <dgm:presLayoutVars>
          <dgm:chMax val="1"/>
          <dgm:bulletEnabled val="1"/>
        </dgm:presLayoutVars>
      </dgm:prSet>
      <dgm:spPr/>
      <dgm:t>
        <a:bodyPr/>
        <a:lstStyle/>
        <a:p>
          <a:endParaRPr lang="es-ES"/>
        </a:p>
      </dgm:t>
    </dgm:pt>
    <dgm:pt modelId="{B6DEC525-D89B-421D-B3EB-4A6D1F9F1C13}" type="pres">
      <dgm:prSet presAssocID="{0F6BF234-9BFF-47F9-B64C-82A929934AB7}" presName="descendantText" presStyleLbl="alignAcc1" presStyleIdx="0" presStyleCnt="3">
        <dgm:presLayoutVars>
          <dgm:bulletEnabled val="1"/>
        </dgm:presLayoutVars>
      </dgm:prSet>
      <dgm:spPr/>
      <dgm:t>
        <a:bodyPr/>
        <a:lstStyle/>
        <a:p>
          <a:endParaRPr lang="es-CO"/>
        </a:p>
      </dgm:t>
    </dgm:pt>
    <dgm:pt modelId="{A2DADB2E-F3E8-4447-A7C4-3A893F5B578B}" type="pres">
      <dgm:prSet presAssocID="{7D78A5D4-6C3E-4E75-AFDE-4A62F595AE05}" presName="sp" presStyleCnt="0"/>
      <dgm:spPr/>
    </dgm:pt>
    <dgm:pt modelId="{0004E483-EBB6-44AC-A773-85B0F30B0BD7}" type="pres">
      <dgm:prSet presAssocID="{F47A3C02-458F-4719-95DC-7AB7AE266F7A}" presName="composite" presStyleCnt="0"/>
      <dgm:spPr/>
    </dgm:pt>
    <dgm:pt modelId="{99F24180-34A5-4327-8A76-6B86D0646348}" type="pres">
      <dgm:prSet presAssocID="{F47A3C02-458F-4719-95DC-7AB7AE266F7A}" presName="parentText" presStyleLbl="alignNode1" presStyleIdx="1" presStyleCnt="3">
        <dgm:presLayoutVars>
          <dgm:chMax val="1"/>
          <dgm:bulletEnabled val="1"/>
        </dgm:presLayoutVars>
      </dgm:prSet>
      <dgm:spPr/>
      <dgm:t>
        <a:bodyPr/>
        <a:lstStyle/>
        <a:p>
          <a:endParaRPr lang="es-CO"/>
        </a:p>
      </dgm:t>
    </dgm:pt>
    <dgm:pt modelId="{E29C0C86-4451-4D7A-97AD-420FE70F4A7B}" type="pres">
      <dgm:prSet presAssocID="{F47A3C02-458F-4719-95DC-7AB7AE266F7A}" presName="descendantText" presStyleLbl="alignAcc1" presStyleIdx="1" presStyleCnt="3" custLinFactNeighborX="2768" custLinFactNeighborY="-692">
        <dgm:presLayoutVars>
          <dgm:bulletEnabled val="1"/>
        </dgm:presLayoutVars>
      </dgm:prSet>
      <dgm:spPr/>
      <dgm:t>
        <a:bodyPr/>
        <a:lstStyle/>
        <a:p>
          <a:endParaRPr lang="es-CO"/>
        </a:p>
      </dgm:t>
    </dgm:pt>
    <dgm:pt modelId="{CC5B5374-E37A-414C-BDA2-B4196C33D1B1}" type="pres">
      <dgm:prSet presAssocID="{8B01886C-000A-4470-BC28-F1639B7177DC}" presName="sp" presStyleCnt="0"/>
      <dgm:spPr/>
    </dgm:pt>
    <dgm:pt modelId="{0F43F06D-EA1F-4641-B560-B6D5CBB1AB26}" type="pres">
      <dgm:prSet presAssocID="{73813560-8704-47EE-B9DA-D4F8BD36AD65}" presName="composite" presStyleCnt="0"/>
      <dgm:spPr/>
    </dgm:pt>
    <dgm:pt modelId="{AC667C56-3539-4942-A84C-8ACCEAFED016}" type="pres">
      <dgm:prSet presAssocID="{73813560-8704-47EE-B9DA-D4F8BD36AD65}" presName="parentText" presStyleLbl="alignNode1" presStyleIdx="2" presStyleCnt="3">
        <dgm:presLayoutVars>
          <dgm:chMax val="1"/>
          <dgm:bulletEnabled val="1"/>
        </dgm:presLayoutVars>
      </dgm:prSet>
      <dgm:spPr/>
      <dgm:t>
        <a:bodyPr/>
        <a:lstStyle/>
        <a:p>
          <a:endParaRPr lang="es-CO"/>
        </a:p>
      </dgm:t>
    </dgm:pt>
    <dgm:pt modelId="{114B7C3D-B4C0-443A-98A1-49AD4E16E5BC}" type="pres">
      <dgm:prSet presAssocID="{73813560-8704-47EE-B9DA-D4F8BD36AD65}" presName="descendantText" presStyleLbl="alignAcc1" presStyleIdx="2" presStyleCnt="3">
        <dgm:presLayoutVars>
          <dgm:bulletEnabled val="1"/>
        </dgm:presLayoutVars>
      </dgm:prSet>
      <dgm:spPr/>
      <dgm:t>
        <a:bodyPr/>
        <a:lstStyle/>
        <a:p>
          <a:endParaRPr lang="es-CO"/>
        </a:p>
      </dgm:t>
    </dgm:pt>
  </dgm:ptLst>
  <dgm:cxnLst>
    <dgm:cxn modelId="{E9AC5186-EC4E-4850-9F5E-B9FE7868925E}" srcId="{73813560-8704-47EE-B9DA-D4F8BD36AD65}" destId="{B9E43E2C-263A-4530-AB93-25A4EDCB0915}" srcOrd="0" destOrd="0" parTransId="{778A0E29-4BAD-4F1F-BF4A-A98E7CD28A3C}" sibTransId="{20D3AF14-F6FA-432C-A7DC-79429DA5603B}"/>
    <dgm:cxn modelId="{CE8BE8B6-1723-4162-AFB1-EFFAEB89FED9}" type="presOf" srcId="{31A179DB-F845-40D9-B7E1-23A51F0AFBC8}" destId="{1F0FBE66-17C5-4840-AF98-CFBA64F5A5EE}" srcOrd="0" destOrd="0" presId="urn:microsoft.com/office/officeart/2005/8/layout/chevron2"/>
    <dgm:cxn modelId="{7F316E8B-A892-4BC1-A363-801D3702EC40}" srcId="{73813560-8704-47EE-B9DA-D4F8BD36AD65}" destId="{12EDB9A9-7A75-448C-8DA4-77C71D7C4226}" srcOrd="3" destOrd="0" parTransId="{8E2A7725-8E46-497F-B1E2-3F6C7AB03743}" sibTransId="{E4A45D01-9D7C-4DE3-80A2-7E93F34BD941}"/>
    <dgm:cxn modelId="{BF8F93B4-5FA7-43CD-B618-778AF06B99BF}" type="presOf" srcId="{64974EA4-D891-411E-96B4-FF30EBB6417E}" destId="{114B7C3D-B4C0-443A-98A1-49AD4E16E5BC}" srcOrd="0" destOrd="1" presId="urn:microsoft.com/office/officeart/2005/8/layout/chevron2"/>
    <dgm:cxn modelId="{BAC95250-96C8-4644-8EC4-BF69F36B18F9}" type="presOf" srcId="{A2CA6532-7813-49A9-834A-E027FFEAA57C}" destId="{E29C0C86-4451-4D7A-97AD-420FE70F4A7B}" srcOrd="0" destOrd="1" presId="urn:microsoft.com/office/officeart/2005/8/layout/chevron2"/>
    <dgm:cxn modelId="{E44AFBE6-0A53-4629-8648-E7F8C9E1E885}" type="presOf" srcId="{B9E43E2C-263A-4530-AB93-25A4EDCB0915}" destId="{114B7C3D-B4C0-443A-98A1-49AD4E16E5BC}" srcOrd="0" destOrd="0" presId="urn:microsoft.com/office/officeart/2005/8/layout/chevron2"/>
    <dgm:cxn modelId="{48499141-639B-4227-AD2D-774D926BADBD}" srcId="{73813560-8704-47EE-B9DA-D4F8BD36AD65}" destId="{482F370A-60B7-4103-AEB9-714839294204}" srcOrd="2" destOrd="0" parTransId="{5065A0E5-930C-4622-92B5-62D509FD88CB}" sibTransId="{9CE58B48-C95B-4145-B5FB-DB9D14C7110A}"/>
    <dgm:cxn modelId="{D8B16295-05FC-4683-9215-07E10C09A8BA}" srcId="{0F6BF234-9BFF-47F9-B64C-82A929934AB7}" destId="{37224951-59E7-4473-98EB-07001CF1BF64}" srcOrd="0" destOrd="0" parTransId="{D35C768A-7362-4F97-A075-0906D50E6FF4}" sibTransId="{326326E5-9309-43D9-8609-3CD0845B7F3E}"/>
    <dgm:cxn modelId="{BC3028F0-8054-491A-A591-C78B74563FF7}" type="presOf" srcId="{B097A439-31AF-4C8A-8288-5D6EBDCA1079}" destId="{B6DEC525-D89B-421D-B3EB-4A6D1F9F1C13}" srcOrd="0" destOrd="1" presId="urn:microsoft.com/office/officeart/2005/8/layout/chevron2"/>
    <dgm:cxn modelId="{E203B2C3-67D0-488B-8B08-10B0D7179BB9}" type="presOf" srcId="{F49E00CA-FCF4-4A92-B040-4CACD2FADB58}" destId="{B6DEC525-D89B-421D-B3EB-4A6D1F9F1C13}" srcOrd="0" destOrd="2" presId="urn:microsoft.com/office/officeart/2005/8/layout/chevron2"/>
    <dgm:cxn modelId="{389D9969-04F0-4997-ACDC-3E50F33AAF88}" type="presOf" srcId="{73813560-8704-47EE-B9DA-D4F8BD36AD65}" destId="{AC667C56-3539-4942-A84C-8ACCEAFED016}" srcOrd="0" destOrd="0" presId="urn:microsoft.com/office/officeart/2005/8/layout/chevron2"/>
    <dgm:cxn modelId="{03E62D78-50ED-4D79-8B2C-C8D8378425E7}" type="presOf" srcId="{37224951-59E7-4473-98EB-07001CF1BF64}" destId="{B6DEC525-D89B-421D-B3EB-4A6D1F9F1C13}" srcOrd="0" destOrd="0" presId="urn:microsoft.com/office/officeart/2005/8/layout/chevron2"/>
    <dgm:cxn modelId="{A458C3AB-DFDD-46CF-A9AC-EA11192D2D22}" srcId="{F47A3C02-458F-4719-95DC-7AB7AE266F7A}" destId="{A2CA6532-7813-49A9-834A-E027FFEAA57C}" srcOrd="1" destOrd="0" parTransId="{9EA2ECF1-A0E4-44CE-8829-0F4BF020E311}" sibTransId="{66ADFC53-5B82-4FA3-8646-CAB1612B85CD}"/>
    <dgm:cxn modelId="{52A4C929-DA77-48DF-B47B-C3FF389FF792}" srcId="{F47A3C02-458F-4719-95DC-7AB7AE266F7A}" destId="{DACF58CE-D107-41FE-A8E8-8953639F1146}" srcOrd="2" destOrd="0" parTransId="{85872F03-AACF-4C34-AACD-E7D0AFEE13E9}" sibTransId="{C53099DF-C078-46B3-A2ED-28ADF2821B39}"/>
    <dgm:cxn modelId="{A9A2C9BC-0D1B-49E6-9480-F58FDF3D4287}" srcId="{0F6BF234-9BFF-47F9-B64C-82A929934AB7}" destId="{B097A439-31AF-4C8A-8288-5D6EBDCA1079}" srcOrd="1" destOrd="0" parTransId="{50FFBF27-234C-4371-AE95-BCADA978EA88}" sibTransId="{DD5D63A2-EAE5-4E28-A0B8-01A3026848D0}"/>
    <dgm:cxn modelId="{E5C440AC-2211-49F2-B909-925AEF6A33DC}" type="presOf" srcId="{DACF58CE-D107-41FE-A8E8-8953639F1146}" destId="{E29C0C86-4451-4D7A-97AD-420FE70F4A7B}" srcOrd="0" destOrd="2" presId="urn:microsoft.com/office/officeart/2005/8/layout/chevron2"/>
    <dgm:cxn modelId="{E1A84EC3-9FEF-4364-BAA2-988503E55C81}" srcId="{F47A3C02-458F-4719-95DC-7AB7AE266F7A}" destId="{9F144F3F-58D5-4573-8C91-D75DC4F40247}" srcOrd="0" destOrd="0" parTransId="{56ED54DD-7C1A-471D-A492-AE77A4760C4E}" sibTransId="{322C007A-C118-4CA8-8530-1E37CE9B43AB}"/>
    <dgm:cxn modelId="{34BA083D-9C0E-41B3-BDD9-DD0E4CE10A72}" type="presOf" srcId="{0F6BF234-9BFF-47F9-B64C-82A929934AB7}" destId="{6AC88F89-7ECB-4B89-BCF3-679B42601740}" srcOrd="0" destOrd="0" presId="urn:microsoft.com/office/officeart/2005/8/layout/chevron2"/>
    <dgm:cxn modelId="{B9682053-6656-4D61-B673-44F04DEC00C0}" type="presOf" srcId="{12EDB9A9-7A75-448C-8DA4-77C71D7C4226}" destId="{114B7C3D-B4C0-443A-98A1-49AD4E16E5BC}" srcOrd="0" destOrd="3" presId="urn:microsoft.com/office/officeart/2005/8/layout/chevron2"/>
    <dgm:cxn modelId="{370C5F0B-E2CD-4793-9DFE-2974129BDE3C}" srcId="{31A179DB-F845-40D9-B7E1-23A51F0AFBC8}" destId="{F47A3C02-458F-4719-95DC-7AB7AE266F7A}" srcOrd="1" destOrd="0" parTransId="{C683E123-467F-426D-92D3-7EC10713F00E}" sibTransId="{8B01886C-000A-4470-BC28-F1639B7177DC}"/>
    <dgm:cxn modelId="{00C02820-A670-41FB-9CA9-85FBF3F06343}" type="presOf" srcId="{F47A3C02-458F-4719-95DC-7AB7AE266F7A}" destId="{99F24180-34A5-4327-8A76-6B86D0646348}" srcOrd="0" destOrd="0" presId="urn:microsoft.com/office/officeart/2005/8/layout/chevron2"/>
    <dgm:cxn modelId="{F9FE1A47-DE56-44F2-A151-DACF58BE027A}" srcId="{73813560-8704-47EE-B9DA-D4F8BD36AD65}" destId="{64974EA4-D891-411E-96B4-FF30EBB6417E}" srcOrd="1" destOrd="0" parTransId="{42667FA2-15D6-4030-9DE7-CDD203918FC0}" sibTransId="{C68676F2-071A-4C77-8C62-AE626D851AF9}"/>
    <dgm:cxn modelId="{EF2B14E0-D7D1-4C2D-83C3-24FFA6ABC9BF}" srcId="{31A179DB-F845-40D9-B7E1-23A51F0AFBC8}" destId="{0F6BF234-9BFF-47F9-B64C-82A929934AB7}" srcOrd="0" destOrd="0" parTransId="{F68AB764-8029-4BD0-992A-F3A26AA9C5A3}" sibTransId="{7D78A5D4-6C3E-4E75-AFDE-4A62F595AE05}"/>
    <dgm:cxn modelId="{253DDD0D-0932-45D8-8EC4-B4FA4C9D95A6}" type="presOf" srcId="{9F144F3F-58D5-4573-8C91-D75DC4F40247}" destId="{E29C0C86-4451-4D7A-97AD-420FE70F4A7B}" srcOrd="0" destOrd="0" presId="urn:microsoft.com/office/officeart/2005/8/layout/chevron2"/>
    <dgm:cxn modelId="{F2231A4E-5650-411D-93B7-9967BBB5A55F}" srcId="{31A179DB-F845-40D9-B7E1-23A51F0AFBC8}" destId="{73813560-8704-47EE-B9DA-D4F8BD36AD65}" srcOrd="2" destOrd="0" parTransId="{644BDFCA-0B6C-46A1-9760-22E62FCED19F}" sibTransId="{8AC78895-0DFC-4075-B564-8E246D226D2D}"/>
    <dgm:cxn modelId="{FB909788-E08F-4988-BD53-5F4CFADD9DC6}" srcId="{0F6BF234-9BFF-47F9-B64C-82A929934AB7}" destId="{F49E00CA-FCF4-4A92-B040-4CACD2FADB58}" srcOrd="2" destOrd="0" parTransId="{FA0D92DB-B62C-401A-AD4F-26018C9B618F}" sibTransId="{88A2CDD1-6548-4429-9FF1-852C5A216D76}"/>
    <dgm:cxn modelId="{DBAA7D74-E41A-433E-9E4A-60704F08F3CD}" type="presOf" srcId="{482F370A-60B7-4103-AEB9-714839294204}" destId="{114B7C3D-B4C0-443A-98A1-49AD4E16E5BC}" srcOrd="0" destOrd="2" presId="urn:microsoft.com/office/officeart/2005/8/layout/chevron2"/>
    <dgm:cxn modelId="{759E59D7-9523-4357-917E-40F36F345F00}" type="presParOf" srcId="{1F0FBE66-17C5-4840-AF98-CFBA64F5A5EE}" destId="{E86F6041-946C-4126-966B-786B762A9D70}" srcOrd="0" destOrd="0" presId="urn:microsoft.com/office/officeart/2005/8/layout/chevron2"/>
    <dgm:cxn modelId="{72E73F5D-6257-4763-AFFB-34A538B0A36D}" type="presParOf" srcId="{E86F6041-946C-4126-966B-786B762A9D70}" destId="{6AC88F89-7ECB-4B89-BCF3-679B42601740}" srcOrd="0" destOrd="0" presId="urn:microsoft.com/office/officeart/2005/8/layout/chevron2"/>
    <dgm:cxn modelId="{CE4297B6-C244-4AF2-879A-4275D401D31A}" type="presParOf" srcId="{E86F6041-946C-4126-966B-786B762A9D70}" destId="{B6DEC525-D89B-421D-B3EB-4A6D1F9F1C13}" srcOrd="1" destOrd="0" presId="urn:microsoft.com/office/officeart/2005/8/layout/chevron2"/>
    <dgm:cxn modelId="{47773561-F33F-41EA-BC90-9DB8A5C0B271}" type="presParOf" srcId="{1F0FBE66-17C5-4840-AF98-CFBA64F5A5EE}" destId="{A2DADB2E-F3E8-4447-A7C4-3A893F5B578B}" srcOrd="1" destOrd="0" presId="urn:microsoft.com/office/officeart/2005/8/layout/chevron2"/>
    <dgm:cxn modelId="{99066AC8-B82C-4D67-817F-276949919827}" type="presParOf" srcId="{1F0FBE66-17C5-4840-AF98-CFBA64F5A5EE}" destId="{0004E483-EBB6-44AC-A773-85B0F30B0BD7}" srcOrd="2" destOrd="0" presId="urn:microsoft.com/office/officeart/2005/8/layout/chevron2"/>
    <dgm:cxn modelId="{8A3C3D13-7AC3-4AE9-A674-AB4C0D7D3C78}" type="presParOf" srcId="{0004E483-EBB6-44AC-A773-85B0F30B0BD7}" destId="{99F24180-34A5-4327-8A76-6B86D0646348}" srcOrd="0" destOrd="0" presId="urn:microsoft.com/office/officeart/2005/8/layout/chevron2"/>
    <dgm:cxn modelId="{CCDE86B7-D5F8-4462-B0A0-98D1B441A800}" type="presParOf" srcId="{0004E483-EBB6-44AC-A773-85B0F30B0BD7}" destId="{E29C0C86-4451-4D7A-97AD-420FE70F4A7B}" srcOrd="1" destOrd="0" presId="urn:microsoft.com/office/officeart/2005/8/layout/chevron2"/>
    <dgm:cxn modelId="{9ED21683-1A8A-467E-89A6-80EDA5B7B5AA}" type="presParOf" srcId="{1F0FBE66-17C5-4840-AF98-CFBA64F5A5EE}" destId="{CC5B5374-E37A-414C-BDA2-B4196C33D1B1}" srcOrd="3" destOrd="0" presId="urn:microsoft.com/office/officeart/2005/8/layout/chevron2"/>
    <dgm:cxn modelId="{88CB9730-A61C-472D-8845-7BC6F9BDCDC4}" type="presParOf" srcId="{1F0FBE66-17C5-4840-AF98-CFBA64F5A5EE}" destId="{0F43F06D-EA1F-4641-B560-B6D5CBB1AB26}" srcOrd="4" destOrd="0" presId="urn:microsoft.com/office/officeart/2005/8/layout/chevron2"/>
    <dgm:cxn modelId="{1EF9D792-4056-4129-9574-36A0E7B65829}" type="presParOf" srcId="{0F43F06D-EA1F-4641-B560-B6D5CBB1AB26}" destId="{AC667C56-3539-4942-A84C-8ACCEAFED016}" srcOrd="0" destOrd="0" presId="urn:microsoft.com/office/officeart/2005/8/layout/chevron2"/>
    <dgm:cxn modelId="{72E30E6E-338F-4DB9-9647-5112557BE7DD}" type="presParOf" srcId="{0F43F06D-EA1F-4641-B560-B6D5CBB1AB26}" destId="{114B7C3D-B4C0-443A-98A1-49AD4E16E5B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E9785D-6BC1-431B-BFFC-4D009D249F83}"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s-CO"/>
        </a:p>
      </dgm:t>
    </dgm:pt>
    <dgm:pt modelId="{2838EF8D-03C3-4951-86AB-7DBF06FEBC84}">
      <dgm:prSet phldrT="[Texto]" custT="1"/>
      <dgm:spPr/>
      <dgm:t>
        <a:bodyPr/>
        <a:lstStyle/>
        <a:p>
          <a:r>
            <a:rPr lang="es-CO" sz="1600" b="1" dirty="0">
              <a:latin typeface="Bookman Old Style" pitchFamily="18" charset="0"/>
            </a:rPr>
            <a:t>POLÍTICA</a:t>
          </a:r>
        </a:p>
      </dgm:t>
    </dgm:pt>
    <dgm:pt modelId="{E4957461-20D9-4224-98EA-BD74240E6B66}" type="parTrans" cxnId="{147C8744-949B-44E4-BD32-07B65620E54A}">
      <dgm:prSet/>
      <dgm:spPr/>
      <dgm:t>
        <a:bodyPr/>
        <a:lstStyle/>
        <a:p>
          <a:endParaRPr lang="es-CO">
            <a:latin typeface="Bookman Old Style" pitchFamily="18" charset="0"/>
          </a:endParaRPr>
        </a:p>
      </dgm:t>
    </dgm:pt>
    <dgm:pt modelId="{8A65BA2F-5B0E-4C2E-B3BF-8E1900F6B9EF}" type="sibTrans" cxnId="{147C8744-949B-44E4-BD32-07B65620E54A}">
      <dgm:prSet/>
      <dgm:spPr/>
      <dgm:t>
        <a:bodyPr/>
        <a:lstStyle/>
        <a:p>
          <a:endParaRPr lang="es-CO">
            <a:latin typeface="Bookman Old Style" pitchFamily="18" charset="0"/>
          </a:endParaRPr>
        </a:p>
      </dgm:t>
    </dgm:pt>
    <dgm:pt modelId="{BCDC96BF-CF8C-4978-BE06-1A6857186219}">
      <dgm:prSet phldrT="[Texto]" custT="1"/>
      <dgm:spPr/>
      <dgm:t>
        <a:bodyPr/>
        <a:lstStyle/>
        <a:p>
          <a:r>
            <a:rPr lang="es-CO" sz="1600" b="1" dirty="0">
              <a:latin typeface="Bookman Old Style" pitchFamily="18" charset="0"/>
            </a:rPr>
            <a:t>REGLAMENTO DE HIGIENE INDUSTRIAL</a:t>
          </a:r>
        </a:p>
      </dgm:t>
    </dgm:pt>
    <dgm:pt modelId="{E1010CC0-6076-4105-AF2C-E824D089C17D}" type="parTrans" cxnId="{04C455D3-C5C7-4008-865D-E13DAFF360AD}">
      <dgm:prSet/>
      <dgm:spPr/>
      <dgm:t>
        <a:bodyPr/>
        <a:lstStyle/>
        <a:p>
          <a:endParaRPr lang="es-CO">
            <a:latin typeface="Bookman Old Style" pitchFamily="18" charset="0"/>
          </a:endParaRPr>
        </a:p>
      </dgm:t>
    </dgm:pt>
    <dgm:pt modelId="{40C5854F-20FA-4745-B182-FA9CA54FBFD3}" type="sibTrans" cxnId="{04C455D3-C5C7-4008-865D-E13DAFF360AD}">
      <dgm:prSet/>
      <dgm:spPr/>
      <dgm:t>
        <a:bodyPr/>
        <a:lstStyle/>
        <a:p>
          <a:endParaRPr lang="es-CO">
            <a:latin typeface="Bookman Old Style" pitchFamily="18" charset="0"/>
          </a:endParaRPr>
        </a:p>
      </dgm:t>
    </dgm:pt>
    <dgm:pt modelId="{4CDEA5F3-AC9E-4F44-B309-97E6729892F7}">
      <dgm:prSet phldrT="[Texto]" custT="1"/>
      <dgm:spPr/>
      <dgm:t>
        <a:bodyPr/>
        <a:lstStyle/>
        <a:p>
          <a:r>
            <a:rPr lang="es-CO" sz="1600" b="1" dirty="0">
              <a:latin typeface="Bookman Old Style" pitchFamily="18" charset="0"/>
            </a:rPr>
            <a:t>POLITICA DE PREVENCIÓN AL CONSUMO DE ALCOHOL Y DROGAS</a:t>
          </a:r>
        </a:p>
      </dgm:t>
    </dgm:pt>
    <dgm:pt modelId="{10EA8E3F-8E3B-4494-BDBF-6F80BFB49F9E}" type="parTrans" cxnId="{4A57BD8A-0B5D-4DAD-8F5B-1317401FF76C}">
      <dgm:prSet/>
      <dgm:spPr/>
      <dgm:t>
        <a:bodyPr/>
        <a:lstStyle/>
        <a:p>
          <a:endParaRPr lang="es-CO">
            <a:latin typeface="Bookman Old Style" pitchFamily="18" charset="0"/>
          </a:endParaRPr>
        </a:p>
      </dgm:t>
    </dgm:pt>
    <dgm:pt modelId="{688D918C-584E-4429-918B-91E4A37E7394}" type="sibTrans" cxnId="{4A57BD8A-0B5D-4DAD-8F5B-1317401FF76C}">
      <dgm:prSet/>
      <dgm:spPr/>
      <dgm:t>
        <a:bodyPr/>
        <a:lstStyle/>
        <a:p>
          <a:endParaRPr lang="es-CO">
            <a:latin typeface="Bookman Old Style" pitchFamily="18" charset="0"/>
          </a:endParaRPr>
        </a:p>
      </dgm:t>
    </dgm:pt>
    <dgm:pt modelId="{52F0B906-2824-463C-A70C-F5F9C5515666}" type="pres">
      <dgm:prSet presAssocID="{42E9785D-6BC1-431B-BFFC-4D009D249F83}" presName="linear" presStyleCnt="0">
        <dgm:presLayoutVars>
          <dgm:dir/>
          <dgm:animLvl val="lvl"/>
          <dgm:resizeHandles val="exact"/>
        </dgm:presLayoutVars>
      </dgm:prSet>
      <dgm:spPr/>
      <dgm:t>
        <a:bodyPr/>
        <a:lstStyle/>
        <a:p>
          <a:endParaRPr lang="es-ES"/>
        </a:p>
      </dgm:t>
    </dgm:pt>
    <dgm:pt modelId="{201B4907-A746-4D1C-BC7C-7B9568A2321D}" type="pres">
      <dgm:prSet presAssocID="{2838EF8D-03C3-4951-86AB-7DBF06FEBC84}" presName="parentLin" presStyleCnt="0"/>
      <dgm:spPr/>
    </dgm:pt>
    <dgm:pt modelId="{D1BFB5C4-BC4A-4333-9A75-1A5FA20A03FA}" type="pres">
      <dgm:prSet presAssocID="{2838EF8D-03C3-4951-86AB-7DBF06FEBC84}" presName="parentLeftMargin" presStyleLbl="node1" presStyleIdx="0" presStyleCnt="3"/>
      <dgm:spPr/>
      <dgm:t>
        <a:bodyPr/>
        <a:lstStyle/>
        <a:p>
          <a:endParaRPr lang="es-ES"/>
        </a:p>
      </dgm:t>
    </dgm:pt>
    <dgm:pt modelId="{02B39071-9D74-498C-AD2B-85E75DA55D74}" type="pres">
      <dgm:prSet presAssocID="{2838EF8D-03C3-4951-86AB-7DBF06FEBC84}" presName="parentText" presStyleLbl="node1" presStyleIdx="0" presStyleCnt="3" custScaleX="141609" custScaleY="162598" custLinFactNeighborX="17157" custLinFactNeighborY="-1853">
        <dgm:presLayoutVars>
          <dgm:chMax val="0"/>
          <dgm:bulletEnabled val="1"/>
        </dgm:presLayoutVars>
      </dgm:prSet>
      <dgm:spPr/>
      <dgm:t>
        <a:bodyPr/>
        <a:lstStyle/>
        <a:p>
          <a:endParaRPr lang="es-ES"/>
        </a:p>
      </dgm:t>
    </dgm:pt>
    <dgm:pt modelId="{E92DE568-078E-40C3-9DBA-D8BB9B1DFA38}" type="pres">
      <dgm:prSet presAssocID="{2838EF8D-03C3-4951-86AB-7DBF06FEBC84}" presName="negativeSpace" presStyleCnt="0"/>
      <dgm:spPr/>
    </dgm:pt>
    <dgm:pt modelId="{BEC73C59-7DF7-481C-8A0B-112FA2CD5A46}" type="pres">
      <dgm:prSet presAssocID="{2838EF8D-03C3-4951-86AB-7DBF06FEBC84}" presName="childText" presStyleLbl="conFgAcc1" presStyleIdx="0" presStyleCnt="3">
        <dgm:presLayoutVars>
          <dgm:bulletEnabled val="1"/>
        </dgm:presLayoutVars>
      </dgm:prSet>
      <dgm:spPr/>
    </dgm:pt>
    <dgm:pt modelId="{5A5029D8-8D29-457D-9D81-623B07CC7EB6}" type="pres">
      <dgm:prSet presAssocID="{8A65BA2F-5B0E-4C2E-B3BF-8E1900F6B9EF}" presName="spaceBetweenRectangles" presStyleCnt="0"/>
      <dgm:spPr/>
    </dgm:pt>
    <dgm:pt modelId="{024E4F4B-A786-46F7-A816-9E6971A81DB3}" type="pres">
      <dgm:prSet presAssocID="{BCDC96BF-CF8C-4978-BE06-1A6857186219}" presName="parentLin" presStyleCnt="0"/>
      <dgm:spPr/>
    </dgm:pt>
    <dgm:pt modelId="{EC825119-72A6-496E-8A23-AB4B4EF5FE49}" type="pres">
      <dgm:prSet presAssocID="{BCDC96BF-CF8C-4978-BE06-1A6857186219}" presName="parentLeftMargin" presStyleLbl="node1" presStyleIdx="0" presStyleCnt="3"/>
      <dgm:spPr/>
      <dgm:t>
        <a:bodyPr/>
        <a:lstStyle/>
        <a:p>
          <a:endParaRPr lang="es-ES"/>
        </a:p>
      </dgm:t>
    </dgm:pt>
    <dgm:pt modelId="{02649834-B00D-45A3-87DA-DAA35F60BF5F}" type="pres">
      <dgm:prSet presAssocID="{BCDC96BF-CF8C-4978-BE06-1A6857186219}" presName="parentText" presStyleLbl="node1" presStyleIdx="1" presStyleCnt="3" custScaleX="142857" custScaleY="147171" custLinFactNeighborX="515" custLinFactNeighborY="1852">
        <dgm:presLayoutVars>
          <dgm:chMax val="0"/>
          <dgm:bulletEnabled val="1"/>
        </dgm:presLayoutVars>
      </dgm:prSet>
      <dgm:spPr/>
      <dgm:t>
        <a:bodyPr/>
        <a:lstStyle/>
        <a:p>
          <a:endParaRPr lang="es-ES"/>
        </a:p>
      </dgm:t>
    </dgm:pt>
    <dgm:pt modelId="{B945C038-004B-4AEA-88AD-C5F53860D993}" type="pres">
      <dgm:prSet presAssocID="{BCDC96BF-CF8C-4978-BE06-1A6857186219}" presName="negativeSpace" presStyleCnt="0"/>
      <dgm:spPr/>
    </dgm:pt>
    <dgm:pt modelId="{52536949-6AD1-428F-AB88-0845BE54CA5A}" type="pres">
      <dgm:prSet presAssocID="{BCDC96BF-CF8C-4978-BE06-1A6857186219}" presName="childText" presStyleLbl="conFgAcc1" presStyleIdx="1" presStyleCnt="3">
        <dgm:presLayoutVars>
          <dgm:bulletEnabled val="1"/>
        </dgm:presLayoutVars>
      </dgm:prSet>
      <dgm:spPr/>
    </dgm:pt>
    <dgm:pt modelId="{AEA4982A-5866-4248-9925-066D0C397203}" type="pres">
      <dgm:prSet presAssocID="{40C5854F-20FA-4745-B182-FA9CA54FBFD3}" presName="spaceBetweenRectangles" presStyleCnt="0"/>
      <dgm:spPr/>
    </dgm:pt>
    <dgm:pt modelId="{BFFEF4AD-9EE9-43CA-980F-CA1B1D5F6BEB}" type="pres">
      <dgm:prSet presAssocID="{4CDEA5F3-AC9E-4F44-B309-97E6729892F7}" presName="parentLin" presStyleCnt="0"/>
      <dgm:spPr/>
    </dgm:pt>
    <dgm:pt modelId="{B7D62DA2-EA58-4C3A-A5A1-0C647830B95A}" type="pres">
      <dgm:prSet presAssocID="{4CDEA5F3-AC9E-4F44-B309-97E6729892F7}" presName="parentLeftMargin" presStyleLbl="node1" presStyleIdx="1" presStyleCnt="3"/>
      <dgm:spPr/>
      <dgm:t>
        <a:bodyPr/>
        <a:lstStyle/>
        <a:p>
          <a:endParaRPr lang="es-ES"/>
        </a:p>
      </dgm:t>
    </dgm:pt>
    <dgm:pt modelId="{6208F86C-5904-4925-995E-EA533CB9D403}" type="pres">
      <dgm:prSet presAssocID="{4CDEA5F3-AC9E-4F44-B309-97E6729892F7}" presName="parentText" presStyleLbl="node1" presStyleIdx="2" presStyleCnt="3" custScaleX="142857" custScaleY="134843">
        <dgm:presLayoutVars>
          <dgm:chMax val="0"/>
          <dgm:bulletEnabled val="1"/>
        </dgm:presLayoutVars>
      </dgm:prSet>
      <dgm:spPr/>
      <dgm:t>
        <a:bodyPr/>
        <a:lstStyle/>
        <a:p>
          <a:endParaRPr lang="es-ES"/>
        </a:p>
      </dgm:t>
    </dgm:pt>
    <dgm:pt modelId="{59208B0D-8024-4966-8E8E-244197D0A445}" type="pres">
      <dgm:prSet presAssocID="{4CDEA5F3-AC9E-4F44-B309-97E6729892F7}" presName="negativeSpace" presStyleCnt="0"/>
      <dgm:spPr/>
    </dgm:pt>
    <dgm:pt modelId="{165C2BCD-2153-4789-A4B5-42D2AA9B0BB8}" type="pres">
      <dgm:prSet presAssocID="{4CDEA5F3-AC9E-4F44-B309-97E6729892F7}" presName="childText" presStyleLbl="conFgAcc1" presStyleIdx="2" presStyleCnt="3">
        <dgm:presLayoutVars>
          <dgm:bulletEnabled val="1"/>
        </dgm:presLayoutVars>
      </dgm:prSet>
      <dgm:spPr/>
    </dgm:pt>
  </dgm:ptLst>
  <dgm:cxnLst>
    <dgm:cxn modelId="{2F4E4B83-B813-48B1-B4A2-61BC229197CE}" type="presOf" srcId="{4CDEA5F3-AC9E-4F44-B309-97E6729892F7}" destId="{B7D62DA2-EA58-4C3A-A5A1-0C647830B95A}" srcOrd="0" destOrd="0" presId="urn:microsoft.com/office/officeart/2005/8/layout/list1"/>
    <dgm:cxn modelId="{147C8744-949B-44E4-BD32-07B65620E54A}" srcId="{42E9785D-6BC1-431B-BFFC-4D009D249F83}" destId="{2838EF8D-03C3-4951-86AB-7DBF06FEBC84}" srcOrd="0" destOrd="0" parTransId="{E4957461-20D9-4224-98EA-BD74240E6B66}" sibTransId="{8A65BA2F-5B0E-4C2E-B3BF-8E1900F6B9EF}"/>
    <dgm:cxn modelId="{3745A902-EDE7-43DF-8380-48FE99960F5F}" type="presOf" srcId="{BCDC96BF-CF8C-4978-BE06-1A6857186219}" destId="{02649834-B00D-45A3-87DA-DAA35F60BF5F}" srcOrd="1" destOrd="0" presId="urn:microsoft.com/office/officeart/2005/8/layout/list1"/>
    <dgm:cxn modelId="{04C455D3-C5C7-4008-865D-E13DAFF360AD}" srcId="{42E9785D-6BC1-431B-BFFC-4D009D249F83}" destId="{BCDC96BF-CF8C-4978-BE06-1A6857186219}" srcOrd="1" destOrd="0" parTransId="{E1010CC0-6076-4105-AF2C-E824D089C17D}" sibTransId="{40C5854F-20FA-4745-B182-FA9CA54FBFD3}"/>
    <dgm:cxn modelId="{9C17173D-AAAA-47E7-994D-89332AE41EF1}" type="presOf" srcId="{2838EF8D-03C3-4951-86AB-7DBF06FEBC84}" destId="{D1BFB5C4-BC4A-4333-9A75-1A5FA20A03FA}" srcOrd="0" destOrd="0" presId="urn:microsoft.com/office/officeart/2005/8/layout/list1"/>
    <dgm:cxn modelId="{796F2F25-C925-4F79-940F-F4F8F42D4935}" type="presOf" srcId="{4CDEA5F3-AC9E-4F44-B309-97E6729892F7}" destId="{6208F86C-5904-4925-995E-EA533CB9D403}" srcOrd="1" destOrd="0" presId="urn:microsoft.com/office/officeart/2005/8/layout/list1"/>
    <dgm:cxn modelId="{78B423FD-D89D-468D-BC9E-762F6450DCB6}" type="presOf" srcId="{42E9785D-6BC1-431B-BFFC-4D009D249F83}" destId="{52F0B906-2824-463C-A70C-F5F9C5515666}" srcOrd="0" destOrd="0" presId="urn:microsoft.com/office/officeart/2005/8/layout/list1"/>
    <dgm:cxn modelId="{4C29AEDD-73BD-4E07-8C6C-24689AB34D94}" type="presOf" srcId="{BCDC96BF-CF8C-4978-BE06-1A6857186219}" destId="{EC825119-72A6-496E-8A23-AB4B4EF5FE49}" srcOrd="0" destOrd="0" presId="urn:microsoft.com/office/officeart/2005/8/layout/list1"/>
    <dgm:cxn modelId="{4A57BD8A-0B5D-4DAD-8F5B-1317401FF76C}" srcId="{42E9785D-6BC1-431B-BFFC-4D009D249F83}" destId="{4CDEA5F3-AC9E-4F44-B309-97E6729892F7}" srcOrd="2" destOrd="0" parTransId="{10EA8E3F-8E3B-4494-BDBF-6F80BFB49F9E}" sibTransId="{688D918C-584E-4429-918B-91E4A37E7394}"/>
    <dgm:cxn modelId="{296A43A3-19AD-4606-9A54-A0FAA1AB7A31}" type="presOf" srcId="{2838EF8D-03C3-4951-86AB-7DBF06FEBC84}" destId="{02B39071-9D74-498C-AD2B-85E75DA55D74}" srcOrd="1" destOrd="0" presId="urn:microsoft.com/office/officeart/2005/8/layout/list1"/>
    <dgm:cxn modelId="{BD8E7404-CA97-41BB-AD83-1AB19D196BF0}" type="presParOf" srcId="{52F0B906-2824-463C-A70C-F5F9C5515666}" destId="{201B4907-A746-4D1C-BC7C-7B9568A2321D}" srcOrd="0" destOrd="0" presId="urn:microsoft.com/office/officeart/2005/8/layout/list1"/>
    <dgm:cxn modelId="{F3FE8F79-2EEF-4B21-9C2A-6E1264D02850}" type="presParOf" srcId="{201B4907-A746-4D1C-BC7C-7B9568A2321D}" destId="{D1BFB5C4-BC4A-4333-9A75-1A5FA20A03FA}" srcOrd="0" destOrd="0" presId="urn:microsoft.com/office/officeart/2005/8/layout/list1"/>
    <dgm:cxn modelId="{FFC01117-78A8-447B-914E-9A07D393C77D}" type="presParOf" srcId="{201B4907-A746-4D1C-BC7C-7B9568A2321D}" destId="{02B39071-9D74-498C-AD2B-85E75DA55D74}" srcOrd="1" destOrd="0" presId="urn:microsoft.com/office/officeart/2005/8/layout/list1"/>
    <dgm:cxn modelId="{B1A891F5-5931-479A-9F7E-5171EB48B368}" type="presParOf" srcId="{52F0B906-2824-463C-A70C-F5F9C5515666}" destId="{E92DE568-078E-40C3-9DBA-D8BB9B1DFA38}" srcOrd="1" destOrd="0" presId="urn:microsoft.com/office/officeart/2005/8/layout/list1"/>
    <dgm:cxn modelId="{BB0D78A9-D950-4B61-8E9C-95F829B7E19C}" type="presParOf" srcId="{52F0B906-2824-463C-A70C-F5F9C5515666}" destId="{BEC73C59-7DF7-481C-8A0B-112FA2CD5A46}" srcOrd="2" destOrd="0" presId="urn:microsoft.com/office/officeart/2005/8/layout/list1"/>
    <dgm:cxn modelId="{D102E32C-6A9F-40ED-879C-C9E847861B71}" type="presParOf" srcId="{52F0B906-2824-463C-A70C-F5F9C5515666}" destId="{5A5029D8-8D29-457D-9D81-623B07CC7EB6}" srcOrd="3" destOrd="0" presId="urn:microsoft.com/office/officeart/2005/8/layout/list1"/>
    <dgm:cxn modelId="{EC084665-9043-4B29-BF98-E0FA87EE4A21}" type="presParOf" srcId="{52F0B906-2824-463C-A70C-F5F9C5515666}" destId="{024E4F4B-A786-46F7-A816-9E6971A81DB3}" srcOrd="4" destOrd="0" presId="urn:microsoft.com/office/officeart/2005/8/layout/list1"/>
    <dgm:cxn modelId="{D4DAC6DA-4A6E-4486-8CC6-D3F367E5C3E3}" type="presParOf" srcId="{024E4F4B-A786-46F7-A816-9E6971A81DB3}" destId="{EC825119-72A6-496E-8A23-AB4B4EF5FE49}" srcOrd="0" destOrd="0" presId="urn:microsoft.com/office/officeart/2005/8/layout/list1"/>
    <dgm:cxn modelId="{630DB241-C2B4-493F-82D0-CF102F97969C}" type="presParOf" srcId="{024E4F4B-A786-46F7-A816-9E6971A81DB3}" destId="{02649834-B00D-45A3-87DA-DAA35F60BF5F}" srcOrd="1" destOrd="0" presId="urn:microsoft.com/office/officeart/2005/8/layout/list1"/>
    <dgm:cxn modelId="{127EB428-5652-4C64-82D9-0453A05B39DA}" type="presParOf" srcId="{52F0B906-2824-463C-A70C-F5F9C5515666}" destId="{B945C038-004B-4AEA-88AD-C5F53860D993}" srcOrd="5" destOrd="0" presId="urn:microsoft.com/office/officeart/2005/8/layout/list1"/>
    <dgm:cxn modelId="{E93AB199-B97B-44D4-BC15-2538A8C5BAF0}" type="presParOf" srcId="{52F0B906-2824-463C-A70C-F5F9C5515666}" destId="{52536949-6AD1-428F-AB88-0845BE54CA5A}" srcOrd="6" destOrd="0" presId="urn:microsoft.com/office/officeart/2005/8/layout/list1"/>
    <dgm:cxn modelId="{B5249978-DE22-41CC-B906-DF4CBF053308}" type="presParOf" srcId="{52F0B906-2824-463C-A70C-F5F9C5515666}" destId="{AEA4982A-5866-4248-9925-066D0C397203}" srcOrd="7" destOrd="0" presId="urn:microsoft.com/office/officeart/2005/8/layout/list1"/>
    <dgm:cxn modelId="{E4111D5D-948F-4753-9269-4AC107DCC62A}" type="presParOf" srcId="{52F0B906-2824-463C-A70C-F5F9C5515666}" destId="{BFFEF4AD-9EE9-43CA-980F-CA1B1D5F6BEB}" srcOrd="8" destOrd="0" presId="urn:microsoft.com/office/officeart/2005/8/layout/list1"/>
    <dgm:cxn modelId="{CAE8B346-0CFF-48C6-ACD8-B74946ED00C0}" type="presParOf" srcId="{BFFEF4AD-9EE9-43CA-980F-CA1B1D5F6BEB}" destId="{B7D62DA2-EA58-4C3A-A5A1-0C647830B95A}" srcOrd="0" destOrd="0" presId="urn:microsoft.com/office/officeart/2005/8/layout/list1"/>
    <dgm:cxn modelId="{E8AB21D3-988B-4906-8B35-255C6BC457F2}" type="presParOf" srcId="{BFFEF4AD-9EE9-43CA-980F-CA1B1D5F6BEB}" destId="{6208F86C-5904-4925-995E-EA533CB9D403}" srcOrd="1" destOrd="0" presId="urn:microsoft.com/office/officeart/2005/8/layout/list1"/>
    <dgm:cxn modelId="{D22EC728-3849-4123-A7AA-386E29404661}" type="presParOf" srcId="{52F0B906-2824-463C-A70C-F5F9C5515666}" destId="{59208B0D-8024-4966-8E8E-244197D0A445}" srcOrd="9" destOrd="0" presId="urn:microsoft.com/office/officeart/2005/8/layout/list1"/>
    <dgm:cxn modelId="{BD852100-EF2F-40BD-AF75-B71D32F053B9}" type="presParOf" srcId="{52F0B906-2824-463C-A70C-F5F9C5515666}" destId="{165C2BCD-2153-4789-A4B5-42D2AA9B0BB8}"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0887B9-A25A-419E-923E-206F23CC70FE}" type="doc">
      <dgm:prSet loTypeId="urn:microsoft.com/office/officeart/2005/8/layout/hList7" loCatId="process" qsTypeId="urn:microsoft.com/office/officeart/2005/8/quickstyle/simple1" qsCatId="simple" csTypeId="urn:microsoft.com/office/officeart/2005/8/colors/accent1_2" csCatId="accent1" phldr="1"/>
      <dgm:spPr/>
    </dgm:pt>
    <dgm:pt modelId="{A0CD91DC-5411-4DEC-B476-803348992852}">
      <dgm:prSet phldrT="[Texto]" custT="1"/>
      <dgm:spPr>
        <a:xfrm>
          <a:off x="2033" y="0"/>
          <a:ext cx="2131668" cy="3218488"/>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sz="1400" dirty="0">
              <a:solidFill>
                <a:sysClr val="window" lastClr="FFFFFF"/>
              </a:solidFill>
              <a:latin typeface="Bookman Old Style" pitchFamily="18" charset="0"/>
              <a:ea typeface="+mn-ea"/>
              <a:cs typeface="+mn-cs"/>
            </a:rPr>
            <a:t>RIESGO ELÉCTRICO</a:t>
          </a:r>
        </a:p>
        <a:p>
          <a:pPr>
            <a:buNone/>
          </a:pPr>
          <a:r>
            <a:rPr lang="es-CO" sz="1400" dirty="0">
              <a:solidFill>
                <a:sysClr val="window" lastClr="FFFFFF"/>
              </a:solidFill>
              <a:latin typeface="Bookman Old Style" pitchFamily="18" charset="0"/>
              <a:ea typeface="+mn-ea"/>
              <a:cs typeface="+mn-cs"/>
            </a:rPr>
            <a:t>PERSONAL </a:t>
          </a:r>
        </a:p>
        <a:p>
          <a:pPr>
            <a:buNone/>
          </a:pPr>
          <a:r>
            <a:rPr lang="es-CO" sz="1400" smtClean="0">
              <a:solidFill>
                <a:sysClr val="window" lastClr="FFFFFF"/>
              </a:solidFill>
              <a:latin typeface="Bookman Old Style" pitchFamily="18" charset="0"/>
              <a:ea typeface="+mn-ea"/>
              <a:cs typeface="+mn-cs"/>
            </a:rPr>
            <a:t>DIR. </a:t>
          </a:r>
          <a:r>
            <a:rPr lang="es-CO" sz="1400" dirty="0">
              <a:solidFill>
                <a:sysClr val="window" lastClr="FFFFFF"/>
              </a:solidFill>
              <a:latin typeface="Bookman Old Style" pitchFamily="18" charset="0"/>
              <a:ea typeface="+mn-ea"/>
              <a:cs typeface="+mn-cs"/>
            </a:rPr>
            <a:t>INFRAESTRUCTURA</a:t>
          </a:r>
        </a:p>
      </dgm:t>
    </dgm:pt>
    <dgm:pt modelId="{2BDBA02E-BA52-4F77-89F6-E8AC3D538813}" type="parTrans" cxnId="{6574CD09-B5B9-49D3-91CF-8564ED71DB57}">
      <dgm:prSet/>
      <dgm:spPr/>
      <dgm:t>
        <a:bodyPr/>
        <a:lstStyle/>
        <a:p>
          <a:endParaRPr lang="es-CO">
            <a:latin typeface="Bookman Old Style" pitchFamily="18" charset="0"/>
          </a:endParaRPr>
        </a:p>
      </dgm:t>
    </dgm:pt>
    <dgm:pt modelId="{3055B6B2-B747-4C27-8403-5F198077E296}" type="sibTrans" cxnId="{6574CD09-B5B9-49D3-91CF-8564ED71DB57}">
      <dgm:prSet/>
      <dgm:spPr/>
      <dgm:t>
        <a:bodyPr/>
        <a:lstStyle/>
        <a:p>
          <a:endParaRPr lang="es-CO">
            <a:latin typeface="Bookman Old Style" pitchFamily="18" charset="0"/>
          </a:endParaRPr>
        </a:p>
      </dgm:t>
    </dgm:pt>
    <dgm:pt modelId="{C8105F89-3120-4EE9-B933-F0F75C88C4DE}">
      <dgm:prSet phldrT="[Texto]" custT="1"/>
      <dgm:spPr>
        <a:xfrm>
          <a:off x="2197652" y="0"/>
          <a:ext cx="2131668" cy="3218488"/>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sz="1400" dirty="0">
              <a:solidFill>
                <a:sysClr val="window" lastClr="FFFFFF"/>
              </a:solidFill>
              <a:latin typeface="Bookman Old Style" pitchFamily="18" charset="0"/>
              <a:ea typeface="+mn-ea"/>
              <a:cs typeface="+mn-cs"/>
            </a:rPr>
            <a:t>ANÁLISIS DE RIESGO POR OFICIO </a:t>
          </a:r>
        </a:p>
        <a:p>
          <a:pPr>
            <a:buNone/>
          </a:pPr>
          <a:r>
            <a:rPr lang="es-CO" sz="1400" dirty="0">
              <a:solidFill>
                <a:sysClr val="window" lastClr="FFFFFF"/>
              </a:solidFill>
              <a:latin typeface="Bookman Old Style" pitchFamily="18" charset="0"/>
              <a:ea typeface="+mn-ea"/>
              <a:cs typeface="+mn-cs"/>
            </a:rPr>
            <a:t>PERSONAL SST</a:t>
          </a:r>
        </a:p>
      </dgm:t>
    </dgm:pt>
    <dgm:pt modelId="{2B1CF3D3-3751-4356-B195-02ADC8341F89}" type="parTrans" cxnId="{589D7FC5-F529-406F-A39D-D1E7396A06B3}">
      <dgm:prSet/>
      <dgm:spPr/>
      <dgm:t>
        <a:bodyPr/>
        <a:lstStyle/>
        <a:p>
          <a:endParaRPr lang="es-CO">
            <a:latin typeface="Bookman Old Style" pitchFamily="18" charset="0"/>
          </a:endParaRPr>
        </a:p>
      </dgm:t>
    </dgm:pt>
    <dgm:pt modelId="{D4566BB6-D2E8-4613-A1B5-3EB8C1DE4D0F}" type="sibTrans" cxnId="{589D7FC5-F529-406F-A39D-D1E7396A06B3}">
      <dgm:prSet/>
      <dgm:spPr/>
      <dgm:t>
        <a:bodyPr/>
        <a:lstStyle/>
        <a:p>
          <a:endParaRPr lang="es-CO">
            <a:latin typeface="Bookman Old Style" pitchFamily="18" charset="0"/>
          </a:endParaRPr>
        </a:p>
      </dgm:t>
    </dgm:pt>
    <dgm:pt modelId="{2D5AE4B6-99EE-43E1-941E-98FA9919DDF1}">
      <dgm:prSet phldrT="[Texto]" custT="1"/>
      <dgm:spPr>
        <a:xfrm>
          <a:off x="4393271" y="0"/>
          <a:ext cx="2131668" cy="3218488"/>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sz="1400" dirty="0" smtClean="0">
              <a:solidFill>
                <a:sysClr val="window" lastClr="FFFFFF"/>
              </a:solidFill>
              <a:latin typeface="Bookman Old Style" pitchFamily="18" charset="0"/>
              <a:ea typeface="+mn-ea"/>
              <a:cs typeface="+mn-cs"/>
            </a:rPr>
            <a:t>MANEJO DE SISTEMAS DE PROTECCIÓN CONTRA CAIDAS</a:t>
          </a:r>
        </a:p>
        <a:p>
          <a:pPr>
            <a:buNone/>
          </a:pPr>
          <a:r>
            <a:rPr lang="es-CO" sz="1400" dirty="0" smtClean="0">
              <a:solidFill>
                <a:sysClr val="window" lastClr="FFFFFF"/>
              </a:solidFill>
              <a:latin typeface="Bookman Old Style" pitchFamily="18" charset="0"/>
              <a:ea typeface="+mn-ea"/>
              <a:cs typeface="+mn-cs"/>
            </a:rPr>
            <a:t>CAMIÓN SLURRY</a:t>
          </a:r>
          <a:endParaRPr lang="es-CO" sz="1400" dirty="0">
            <a:solidFill>
              <a:sysClr val="window" lastClr="FFFFFF"/>
            </a:solidFill>
            <a:latin typeface="Bookman Old Style" pitchFamily="18" charset="0"/>
            <a:ea typeface="+mn-ea"/>
            <a:cs typeface="+mn-cs"/>
          </a:endParaRPr>
        </a:p>
      </dgm:t>
    </dgm:pt>
    <dgm:pt modelId="{57605F39-E7AF-4D13-A540-EC1146535DF6}" type="parTrans" cxnId="{81D54B9D-777E-4850-9420-09C62CB8FE80}">
      <dgm:prSet/>
      <dgm:spPr/>
      <dgm:t>
        <a:bodyPr/>
        <a:lstStyle/>
        <a:p>
          <a:endParaRPr lang="es-CO">
            <a:latin typeface="Bookman Old Style" pitchFamily="18" charset="0"/>
          </a:endParaRPr>
        </a:p>
      </dgm:t>
    </dgm:pt>
    <dgm:pt modelId="{74BF0031-809A-4208-8492-D7FA0909135C}" type="sibTrans" cxnId="{81D54B9D-777E-4850-9420-09C62CB8FE80}">
      <dgm:prSet/>
      <dgm:spPr/>
      <dgm:t>
        <a:bodyPr/>
        <a:lstStyle/>
        <a:p>
          <a:endParaRPr lang="es-CO">
            <a:latin typeface="Bookman Old Style" pitchFamily="18" charset="0"/>
          </a:endParaRPr>
        </a:p>
      </dgm:t>
    </dgm:pt>
    <dgm:pt modelId="{934C5D2D-AC14-4241-AB7F-329A21B63C40}">
      <dgm:prSet custT="1"/>
      <dgm:spPr/>
      <dgm:t>
        <a:bodyPr/>
        <a:lstStyle/>
        <a:p>
          <a:r>
            <a:rPr lang="es-CO" sz="1400" dirty="0" smtClean="0">
              <a:solidFill>
                <a:sysClr val="window" lastClr="FFFFFF"/>
              </a:solidFill>
              <a:latin typeface="Bookman Old Style" pitchFamily="18" charset="0"/>
              <a:ea typeface="+mn-ea"/>
              <a:cs typeface="+mn-cs"/>
            </a:rPr>
            <a:t>CAIDAS A NIVEL</a:t>
          </a:r>
          <a:endParaRPr lang="es-CO" sz="1400" dirty="0">
            <a:solidFill>
              <a:sysClr val="window" lastClr="FFFFFF"/>
            </a:solidFill>
            <a:latin typeface="Bookman Old Style" pitchFamily="18" charset="0"/>
            <a:ea typeface="+mn-ea"/>
            <a:cs typeface="+mn-cs"/>
          </a:endParaRPr>
        </a:p>
      </dgm:t>
    </dgm:pt>
    <dgm:pt modelId="{07B38DAA-F56F-41B4-852C-8D6148A0E0A1}" type="parTrans" cxnId="{A650C973-0C7F-44C1-9A20-B658D1B6430C}">
      <dgm:prSet/>
      <dgm:spPr/>
      <dgm:t>
        <a:bodyPr/>
        <a:lstStyle/>
        <a:p>
          <a:endParaRPr lang="es-CO"/>
        </a:p>
      </dgm:t>
    </dgm:pt>
    <dgm:pt modelId="{53797386-3A42-47B9-BA7B-BE07B93BF39F}" type="sibTrans" cxnId="{A650C973-0C7F-44C1-9A20-B658D1B6430C}">
      <dgm:prSet/>
      <dgm:spPr/>
      <dgm:t>
        <a:bodyPr/>
        <a:lstStyle/>
        <a:p>
          <a:endParaRPr lang="es-CO"/>
        </a:p>
      </dgm:t>
    </dgm:pt>
    <dgm:pt modelId="{96105619-F044-46E2-B47E-6B4358F44855}" type="pres">
      <dgm:prSet presAssocID="{950887B9-A25A-419E-923E-206F23CC70FE}" presName="Name0" presStyleCnt="0">
        <dgm:presLayoutVars>
          <dgm:dir/>
          <dgm:resizeHandles val="exact"/>
        </dgm:presLayoutVars>
      </dgm:prSet>
      <dgm:spPr/>
    </dgm:pt>
    <dgm:pt modelId="{61114407-320D-4F73-A2F1-A9386E89985F}" type="pres">
      <dgm:prSet presAssocID="{950887B9-A25A-419E-923E-206F23CC70FE}" presName="fgShape" presStyleLbl="fgShp" presStyleIdx="0" presStyleCnt="1"/>
      <dgm:spPr>
        <a:xfrm>
          <a:off x="348903" y="2574790"/>
          <a:ext cx="8024785" cy="482773"/>
        </a:xfrm>
        <a:prstGeom prst="leftRightArrow">
          <a:avLst/>
        </a:prstGeom>
        <a:solidFill>
          <a:srgbClr val="4472C4">
            <a:tint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25CD4EF8-7D38-4B1D-878D-B9D8E43EED11}" type="pres">
      <dgm:prSet presAssocID="{950887B9-A25A-419E-923E-206F23CC70FE}" presName="linComp" presStyleCnt="0"/>
      <dgm:spPr/>
    </dgm:pt>
    <dgm:pt modelId="{E56D858B-8DC5-449A-BD87-1AD217952172}" type="pres">
      <dgm:prSet presAssocID="{A0CD91DC-5411-4DEC-B476-803348992852}" presName="compNode" presStyleCnt="0"/>
      <dgm:spPr/>
    </dgm:pt>
    <dgm:pt modelId="{7306F3E2-08DA-44AB-B78F-6FACED7367CA}" type="pres">
      <dgm:prSet presAssocID="{A0CD91DC-5411-4DEC-B476-803348992852}" presName="bkgdShape" presStyleLbl="node1" presStyleIdx="0" presStyleCnt="4"/>
      <dgm:spPr/>
      <dgm:t>
        <a:bodyPr/>
        <a:lstStyle/>
        <a:p>
          <a:endParaRPr lang="es-ES"/>
        </a:p>
      </dgm:t>
    </dgm:pt>
    <dgm:pt modelId="{74C4ACC1-3C5A-4968-94D3-B11D6202AC16}" type="pres">
      <dgm:prSet presAssocID="{A0CD91DC-5411-4DEC-B476-803348992852}" presName="nodeTx" presStyleLbl="node1" presStyleIdx="0" presStyleCnt="4">
        <dgm:presLayoutVars>
          <dgm:bulletEnabled val="1"/>
        </dgm:presLayoutVars>
      </dgm:prSet>
      <dgm:spPr/>
      <dgm:t>
        <a:bodyPr/>
        <a:lstStyle/>
        <a:p>
          <a:endParaRPr lang="es-ES"/>
        </a:p>
      </dgm:t>
    </dgm:pt>
    <dgm:pt modelId="{09613790-0B47-41F8-85BF-DD16F7C93399}" type="pres">
      <dgm:prSet presAssocID="{A0CD91DC-5411-4DEC-B476-803348992852}" presName="invisiNode" presStyleLbl="node1" presStyleIdx="0" presStyleCnt="4"/>
      <dgm:spPr/>
    </dgm:pt>
    <dgm:pt modelId="{CA0BC09D-0A83-4F0E-ADC3-09172F2FCEA1}" type="pres">
      <dgm:prSet presAssocID="{A0CD91DC-5411-4DEC-B476-803348992852}" presName="imagNode" presStyleLbl="fgImgPlace1" presStyleIdx="0" presStyleCnt="4"/>
      <dgm:spPr>
        <a:xfrm>
          <a:off x="531989" y="193109"/>
          <a:ext cx="1071756" cy="1071756"/>
        </a:xfrm>
        <a:prstGeom prst="ellipse">
          <a:avLst/>
        </a:prstGeom>
        <a:blipFill rotWithShape="1">
          <a:blip xmlns:r="http://schemas.openxmlformats.org/officeDocument/2006/relationships" r:embed="rId1"/>
          <a:srcRect/>
          <a:stretch>
            <a:fillRect l="-4000" r="-4000"/>
          </a:stretch>
        </a:blipFill>
        <a:ln w="12700" cap="flat" cmpd="sng" algn="ctr">
          <a:solidFill>
            <a:sysClr val="window" lastClr="FFFFFF">
              <a:hueOff val="0"/>
              <a:satOff val="0"/>
              <a:lumOff val="0"/>
              <a:alphaOff val="0"/>
            </a:sysClr>
          </a:solidFill>
          <a:prstDash val="solid"/>
          <a:miter lim="800000"/>
        </a:ln>
        <a:effectLst/>
      </dgm:spPr>
    </dgm:pt>
    <dgm:pt modelId="{42EE6C12-C8F9-46B1-98FA-3D81D4FDD89B}" type="pres">
      <dgm:prSet presAssocID="{3055B6B2-B747-4C27-8403-5F198077E296}" presName="sibTrans" presStyleLbl="sibTrans2D1" presStyleIdx="0" presStyleCnt="0"/>
      <dgm:spPr/>
      <dgm:t>
        <a:bodyPr/>
        <a:lstStyle/>
        <a:p>
          <a:endParaRPr lang="es-ES"/>
        </a:p>
      </dgm:t>
    </dgm:pt>
    <dgm:pt modelId="{BCAC88B3-C772-468C-AE8C-BD7438762A2E}" type="pres">
      <dgm:prSet presAssocID="{C8105F89-3120-4EE9-B933-F0F75C88C4DE}" presName="compNode" presStyleCnt="0"/>
      <dgm:spPr/>
    </dgm:pt>
    <dgm:pt modelId="{24302081-6212-4EBC-A4CC-3485FDCB3E6B}" type="pres">
      <dgm:prSet presAssocID="{C8105F89-3120-4EE9-B933-F0F75C88C4DE}" presName="bkgdShape" presStyleLbl="node1" presStyleIdx="1" presStyleCnt="4"/>
      <dgm:spPr/>
      <dgm:t>
        <a:bodyPr/>
        <a:lstStyle/>
        <a:p>
          <a:endParaRPr lang="es-ES"/>
        </a:p>
      </dgm:t>
    </dgm:pt>
    <dgm:pt modelId="{76556DBB-21BF-460A-A7B6-A09DD792E573}" type="pres">
      <dgm:prSet presAssocID="{C8105F89-3120-4EE9-B933-F0F75C88C4DE}" presName="nodeTx" presStyleLbl="node1" presStyleIdx="1" presStyleCnt="4">
        <dgm:presLayoutVars>
          <dgm:bulletEnabled val="1"/>
        </dgm:presLayoutVars>
      </dgm:prSet>
      <dgm:spPr/>
      <dgm:t>
        <a:bodyPr/>
        <a:lstStyle/>
        <a:p>
          <a:endParaRPr lang="es-ES"/>
        </a:p>
      </dgm:t>
    </dgm:pt>
    <dgm:pt modelId="{DFCD849F-7E94-4E56-B627-FA539345151F}" type="pres">
      <dgm:prSet presAssocID="{C8105F89-3120-4EE9-B933-F0F75C88C4DE}" presName="invisiNode" presStyleLbl="node1" presStyleIdx="1" presStyleCnt="4"/>
      <dgm:spPr/>
    </dgm:pt>
    <dgm:pt modelId="{685B734F-6DA0-4397-910C-41445D018CEF}" type="pres">
      <dgm:prSet presAssocID="{C8105F89-3120-4EE9-B933-F0F75C88C4DE}" presName="imagNode" presStyleLbl="fgImgPlace1" presStyleIdx="1" presStyleCnt="4"/>
      <dgm:spPr>
        <a:xfrm>
          <a:off x="2727608" y="193109"/>
          <a:ext cx="1071756" cy="1071756"/>
        </a:xfrm>
        <a:prstGeom prst="ellipse">
          <a:avLst/>
        </a:prstGeom>
        <a:blipFill rotWithShape="1">
          <a:blip xmlns:r="http://schemas.openxmlformats.org/officeDocument/2006/relationships" r:embed="rId2"/>
          <a:srcRect/>
          <a:stretch>
            <a:fillRect l="-10000" r="-10000"/>
          </a:stretch>
        </a:blipFill>
        <a:ln w="12700" cap="flat" cmpd="sng" algn="ctr">
          <a:solidFill>
            <a:sysClr val="window" lastClr="FFFFFF">
              <a:hueOff val="0"/>
              <a:satOff val="0"/>
              <a:lumOff val="0"/>
              <a:alphaOff val="0"/>
            </a:sysClr>
          </a:solidFill>
          <a:prstDash val="solid"/>
          <a:miter lim="800000"/>
        </a:ln>
        <a:effectLst/>
      </dgm:spPr>
    </dgm:pt>
    <dgm:pt modelId="{CEFBD0B5-4ADC-4912-AAEB-A97574B7F214}" type="pres">
      <dgm:prSet presAssocID="{D4566BB6-D2E8-4613-A1B5-3EB8C1DE4D0F}" presName="sibTrans" presStyleLbl="sibTrans2D1" presStyleIdx="0" presStyleCnt="0"/>
      <dgm:spPr/>
      <dgm:t>
        <a:bodyPr/>
        <a:lstStyle/>
        <a:p>
          <a:endParaRPr lang="es-ES"/>
        </a:p>
      </dgm:t>
    </dgm:pt>
    <dgm:pt modelId="{6F3EC233-9A1F-4C40-9C9D-9BD2B6B33CD9}" type="pres">
      <dgm:prSet presAssocID="{2D5AE4B6-99EE-43E1-941E-98FA9919DDF1}" presName="compNode" presStyleCnt="0"/>
      <dgm:spPr/>
    </dgm:pt>
    <dgm:pt modelId="{7124B635-AA73-4239-BE0A-36083B57BAE9}" type="pres">
      <dgm:prSet presAssocID="{2D5AE4B6-99EE-43E1-941E-98FA9919DDF1}" presName="bkgdShape" presStyleLbl="node1" presStyleIdx="2" presStyleCnt="4"/>
      <dgm:spPr/>
      <dgm:t>
        <a:bodyPr/>
        <a:lstStyle/>
        <a:p>
          <a:endParaRPr lang="es-ES"/>
        </a:p>
      </dgm:t>
    </dgm:pt>
    <dgm:pt modelId="{CBDDAC70-31D8-4286-B1C5-BBA484E1CABE}" type="pres">
      <dgm:prSet presAssocID="{2D5AE4B6-99EE-43E1-941E-98FA9919DDF1}" presName="nodeTx" presStyleLbl="node1" presStyleIdx="2" presStyleCnt="4">
        <dgm:presLayoutVars>
          <dgm:bulletEnabled val="1"/>
        </dgm:presLayoutVars>
      </dgm:prSet>
      <dgm:spPr/>
      <dgm:t>
        <a:bodyPr/>
        <a:lstStyle/>
        <a:p>
          <a:endParaRPr lang="es-ES"/>
        </a:p>
      </dgm:t>
    </dgm:pt>
    <dgm:pt modelId="{C1004962-2D0E-473B-9F2A-904CC0213938}" type="pres">
      <dgm:prSet presAssocID="{2D5AE4B6-99EE-43E1-941E-98FA9919DDF1}" presName="invisiNode" presStyleLbl="node1" presStyleIdx="2" presStyleCnt="4"/>
      <dgm:spPr/>
    </dgm:pt>
    <dgm:pt modelId="{AE7A2EC9-B2F6-4750-8D7D-FF2B4FF06D86}" type="pres">
      <dgm:prSet presAssocID="{2D5AE4B6-99EE-43E1-941E-98FA9919DDF1}" presName="imagNode" presStyleLbl="fgImgPlace1" presStyleIdx="2" presStyleCnt="4"/>
      <dgm:spPr>
        <a:xfrm>
          <a:off x="4923227" y="193109"/>
          <a:ext cx="1071756" cy="1071756"/>
        </a:xfrm>
        <a:prstGeom prst="ellipse">
          <a:avLst/>
        </a:prstGeom>
        <a:blipFill rotWithShape="1">
          <a:blip xmlns:r="http://schemas.openxmlformats.org/officeDocument/2006/relationships" r:embed="rId3"/>
          <a:srcRect/>
          <a:stretch>
            <a:fillRect l="-38000" r="-38000"/>
          </a:stretch>
        </a:blipFill>
        <a:ln w="12700" cap="flat" cmpd="sng" algn="ctr">
          <a:solidFill>
            <a:sysClr val="window" lastClr="FFFFFF">
              <a:hueOff val="0"/>
              <a:satOff val="0"/>
              <a:lumOff val="0"/>
              <a:alphaOff val="0"/>
            </a:sysClr>
          </a:solidFill>
          <a:prstDash val="solid"/>
          <a:miter lim="800000"/>
        </a:ln>
        <a:effectLst/>
      </dgm:spPr>
    </dgm:pt>
    <dgm:pt modelId="{9EB19B0E-FDEA-4867-AB5F-9074F411584C}" type="pres">
      <dgm:prSet presAssocID="{74BF0031-809A-4208-8492-D7FA0909135C}" presName="sibTrans" presStyleLbl="sibTrans2D1" presStyleIdx="0" presStyleCnt="0"/>
      <dgm:spPr/>
      <dgm:t>
        <a:bodyPr/>
        <a:lstStyle/>
        <a:p>
          <a:endParaRPr lang="es-ES"/>
        </a:p>
      </dgm:t>
    </dgm:pt>
    <dgm:pt modelId="{CC31B209-BBBC-42E7-8F8F-E007E96EF609}" type="pres">
      <dgm:prSet presAssocID="{934C5D2D-AC14-4241-AB7F-329A21B63C40}" presName="compNode" presStyleCnt="0"/>
      <dgm:spPr/>
    </dgm:pt>
    <dgm:pt modelId="{4E55E6BA-408C-4F1B-B136-4EE8AF946B3C}" type="pres">
      <dgm:prSet presAssocID="{934C5D2D-AC14-4241-AB7F-329A21B63C40}" presName="bkgdShape" presStyleLbl="node1" presStyleIdx="3" presStyleCnt="4"/>
      <dgm:spPr/>
      <dgm:t>
        <a:bodyPr/>
        <a:lstStyle/>
        <a:p>
          <a:endParaRPr lang="es-ES"/>
        </a:p>
      </dgm:t>
    </dgm:pt>
    <dgm:pt modelId="{66AD85F2-2122-4D1F-B095-14F228AAACC0}" type="pres">
      <dgm:prSet presAssocID="{934C5D2D-AC14-4241-AB7F-329A21B63C40}" presName="nodeTx" presStyleLbl="node1" presStyleIdx="3" presStyleCnt="4">
        <dgm:presLayoutVars>
          <dgm:bulletEnabled val="1"/>
        </dgm:presLayoutVars>
      </dgm:prSet>
      <dgm:spPr/>
      <dgm:t>
        <a:bodyPr/>
        <a:lstStyle/>
        <a:p>
          <a:endParaRPr lang="es-ES"/>
        </a:p>
      </dgm:t>
    </dgm:pt>
    <dgm:pt modelId="{E71D9EC7-9AEB-45D0-B4CD-7DAB4427B1D2}" type="pres">
      <dgm:prSet presAssocID="{934C5D2D-AC14-4241-AB7F-329A21B63C40}" presName="invisiNode" presStyleLbl="node1" presStyleIdx="3" presStyleCnt="4"/>
      <dgm:spPr/>
    </dgm:pt>
    <dgm:pt modelId="{64C8FAB6-FB40-40CB-87FA-2234679DB72E}" type="pres">
      <dgm:prSet presAssocID="{934C5D2D-AC14-4241-AB7F-329A21B63C40}" presName="imagNode" presStyleLbl="fgImgPlace1" presStyleIdx="3" presStyleCnt="4"/>
      <dgm:spPr>
        <a:blipFill rotWithShape="1">
          <a:blip xmlns:r="http://schemas.openxmlformats.org/officeDocument/2006/relationships" r:embed="rId4"/>
          <a:stretch>
            <a:fillRect/>
          </a:stretch>
        </a:blipFill>
      </dgm:spPr>
    </dgm:pt>
  </dgm:ptLst>
  <dgm:cxnLst>
    <dgm:cxn modelId="{81D54B9D-777E-4850-9420-09C62CB8FE80}" srcId="{950887B9-A25A-419E-923E-206F23CC70FE}" destId="{2D5AE4B6-99EE-43E1-941E-98FA9919DDF1}" srcOrd="2" destOrd="0" parTransId="{57605F39-E7AF-4D13-A540-EC1146535DF6}" sibTransId="{74BF0031-809A-4208-8492-D7FA0909135C}"/>
    <dgm:cxn modelId="{7168F734-F60A-4628-9A54-338E931639CE}" type="presOf" srcId="{934C5D2D-AC14-4241-AB7F-329A21B63C40}" destId="{66AD85F2-2122-4D1F-B095-14F228AAACC0}" srcOrd="1" destOrd="0" presId="urn:microsoft.com/office/officeart/2005/8/layout/hList7"/>
    <dgm:cxn modelId="{DC2AA99D-33CB-4B52-AB7B-DFFFA2256869}" type="presOf" srcId="{C8105F89-3120-4EE9-B933-F0F75C88C4DE}" destId="{24302081-6212-4EBC-A4CC-3485FDCB3E6B}" srcOrd="0" destOrd="0" presId="urn:microsoft.com/office/officeart/2005/8/layout/hList7"/>
    <dgm:cxn modelId="{86FC5CA3-D2B0-4848-96F3-B6201C69A599}" type="presOf" srcId="{74BF0031-809A-4208-8492-D7FA0909135C}" destId="{9EB19B0E-FDEA-4867-AB5F-9074F411584C}" srcOrd="0" destOrd="0" presId="urn:microsoft.com/office/officeart/2005/8/layout/hList7"/>
    <dgm:cxn modelId="{589D7FC5-F529-406F-A39D-D1E7396A06B3}" srcId="{950887B9-A25A-419E-923E-206F23CC70FE}" destId="{C8105F89-3120-4EE9-B933-F0F75C88C4DE}" srcOrd="1" destOrd="0" parTransId="{2B1CF3D3-3751-4356-B195-02ADC8341F89}" sibTransId="{D4566BB6-D2E8-4613-A1B5-3EB8C1DE4D0F}"/>
    <dgm:cxn modelId="{059FD947-1AE5-48A0-9E66-5C0783FF296B}" type="presOf" srcId="{950887B9-A25A-419E-923E-206F23CC70FE}" destId="{96105619-F044-46E2-B47E-6B4358F44855}" srcOrd="0" destOrd="0" presId="urn:microsoft.com/office/officeart/2005/8/layout/hList7"/>
    <dgm:cxn modelId="{42DB3F40-0D59-4B73-9BAE-512D9ADDF827}" type="presOf" srcId="{D4566BB6-D2E8-4613-A1B5-3EB8C1DE4D0F}" destId="{CEFBD0B5-4ADC-4912-AAEB-A97574B7F214}" srcOrd="0" destOrd="0" presId="urn:microsoft.com/office/officeart/2005/8/layout/hList7"/>
    <dgm:cxn modelId="{B5C4D9C2-1333-4955-A9E9-6FC13BB1F3B7}" type="presOf" srcId="{A0CD91DC-5411-4DEC-B476-803348992852}" destId="{74C4ACC1-3C5A-4968-94D3-B11D6202AC16}" srcOrd="1" destOrd="0" presId="urn:microsoft.com/office/officeart/2005/8/layout/hList7"/>
    <dgm:cxn modelId="{A650C973-0C7F-44C1-9A20-B658D1B6430C}" srcId="{950887B9-A25A-419E-923E-206F23CC70FE}" destId="{934C5D2D-AC14-4241-AB7F-329A21B63C40}" srcOrd="3" destOrd="0" parTransId="{07B38DAA-F56F-41B4-852C-8D6148A0E0A1}" sibTransId="{53797386-3A42-47B9-BA7B-BE07B93BF39F}"/>
    <dgm:cxn modelId="{30A6F10D-D094-4770-8DD3-E1D119BFF6FE}" type="presOf" srcId="{2D5AE4B6-99EE-43E1-941E-98FA9919DDF1}" destId="{7124B635-AA73-4239-BE0A-36083B57BAE9}" srcOrd="0" destOrd="0" presId="urn:microsoft.com/office/officeart/2005/8/layout/hList7"/>
    <dgm:cxn modelId="{387E258C-678D-4990-821F-BD5DF776D721}" type="presOf" srcId="{3055B6B2-B747-4C27-8403-5F198077E296}" destId="{42EE6C12-C8F9-46B1-98FA-3D81D4FDD89B}" srcOrd="0" destOrd="0" presId="urn:microsoft.com/office/officeart/2005/8/layout/hList7"/>
    <dgm:cxn modelId="{4F0D4CEF-C18B-4CD1-A4FB-A7BB36E63450}" type="presOf" srcId="{A0CD91DC-5411-4DEC-B476-803348992852}" destId="{7306F3E2-08DA-44AB-B78F-6FACED7367CA}" srcOrd="0" destOrd="0" presId="urn:microsoft.com/office/officeart/2005/8/layout/hList7"/>
    <dgm:cxn modelId="{A778CB95-D49A-41EB-A3F8-D9567EF4C6B4}" type="presOf" srcId="{2D5AE4B6-99EE-43E1-941E-98FA9919DDF1}" destId="{CBDDAC70-31D8-4286-B1C5-BBA484E1CABE}" srcOrd="1" destOrd="0" presId="urn:microsoft.com/office/officeart/2005/8/layout/hList7"/>
    <dgm:cxn modelId="{CB37F3E7-10B3-42EA-ABE8-692B6EA89813}" type="presOf" srcId="{C8105F89-3120-4EE9-B933-F0F75C88C4DE}" destId="{76556DBB-21BF-460A-A7B6-A09DD792E573}" srcOrd="1" destOrd="0" presId="urn:microsoft.com/office/officeart/2005/8/layout/hList7"/>
    <dgm:cxn modelId="{6574CD09-B5B9-49D3-91CF-8564ED71DB57}" srcId="{950887B9-A25A-419E-923E-206F23CC70FE}" destId="{A0CD91DC-5411-4DEC-B476-803348992852}" srcOrd="0" destOrd="0" parTransId="{2BDBA02E-BA52-4F77-89F6-E8AC3D538813}" sibTransId="{3055B6B2-B747-4C27-8403-5F198077E296}"/>
    <dgm:cxn modelId="{59E87EDA-F3AF-4A36-8A28-EB3B710E1447}" type="presOf" srcId="{934C5D2D-AC14-4241-AB7F-329A21B63C40}" destId="{4E55E6BA-408C-4F1B-B136-4EE8AF946B3C}" srcOrd="0" destOrd="0" presId="urn:microsoft.com/office/officeart/2005/8/layout/hList7"/>
    <dgm:cxn modelId="{1960550E-AF79-4F63-A78D-4EC7618F0303}" type="presParOf" srcId="{96105619-F044-46E2-B47E-6B4358F44855}" destId="{61114407-320D-4F73-A2F1-A9386E89985F}" srcOrd="0" destOrd="0" presId="urn:microsoft.com/office/officeart/2005/8/layout/hList7"/>
    <dgm:cxn modelId="{1B0E49CE-C0F3-4B58-959A-5A0699B0004A}" type="presParOf" srcId="{96105619-F044-46E2-B47E-6B4358F44855}" destId="{25CD4EF8-7D38-4B1D-878D-B9D8E43EED11}" srcOrd="1" destOrd="0" presId="urn:microsoft.com/office/officeart/2005/8/layout/hList7"/>
    <dgm:cxn modelId="{36212143-8D74-43E9-A983-67284E40C6B5}" type="presParOf" srcId="{25CD4EF8-7D38-4B1D-878D-B9D8E43EED11}" destId="{E56D858B-8DC5-449A-BD87-1AD217952172}" srcOrd="0" destOrd="0" presId="urn:microsoft.com/office/officeart/2005/8/layout/hList7"/>
    <dgm:cxn modelId="{E28B756A-2E01-44C1-8B58-AEFFF28B809C}" type="presParOf" srcId="{E56D858B-8DC5-449A-BD87-1AD217952172}" destId="{7306F3E2-08DA-44AB-B78F-6FACED7367CA}" srcOrd="0" destOrd="0" presId="urn:microsoft.com/office/officeart/2005/8/layout/hList7"/>
    <dgm:cxn modelId="{352D6298-BDC5-4848-A684-1D9F553E9C9D}" type="presParOf" srcId="{E56D858B-8DC5-449A-BD87-1AD217952172}" destId="{74C4ACC1-3C5A-4968-94D3-B11D6202AC16}" srcOrd="1" destOrd="0" presId="urn:microsoft.com/office/officeart/2005/8/layout/hList7"/>
    <dgm:cxn modelId="{D5A4FB6B-3300-4D5D-BA67-8C7B188AF07E}" type="presParOf" srcId="{E56D858B-8DC5-449A-BD87-1AD217952172}" destId="{09613790-0B47-41F8-85BF-DD16F7C93399}" srcOrd="2" destOrd="0" presId="urn:microsoft.com/office/officeart/2005/8/layout/hList7"/>
    <dgm:cxn modelId="{59000AE3-7051-4448-A099-4F178159C151}" type="presParOf" srcId="{E56D858B-8DC5-449A-BD87-1AD217952172}" destId="{CA0BC09D-0A83-4F0E-ADC3-09172F2FCEA1}" srcOrd="3" destOrd="0" presId="urn:microsoft.com/office/officeart/2005/8/layout/hList7"/>
    <dgm:cxn modelId="{9DB0E63F-2537-45DB-824A-503ADC6F7B78}" type="presParOf" srcId="{25CD4EF8-7D38-4B1D-878D-B9D8E43EED11}" destId="{42EE6C12-C8F9-46B1-98FA-3D81D4FDD89B}" srcOrd="1" destOrd="0" presId="urn:microsoft.com/office/officeart/2005/8/layout/hList7"/>
    <dgm:cxn modelId="{73CC7ECE-34F4-478F-8D6A-5CB31B21B90A}" type="presParOf" srcId="{25CD4EF8-7D38-4B1D-878D-B9D8E43EED11}" destId="{BCAC88B3-C772-468C-AE8C-BD7438762A2E}" srcOrd="2" destOrd="0" presId="urn:microsoft.com/office/officeart/2005/8/layout/hList7"/>
    <dgm:cxn modelId="{8A85571C-8BBD-4D03-9D5C-F73714EE8F55}" type="presParOf" srcId="{BCAC88B3-C772-468C-AE8C-BD7438762A2E}" destId="{24302081-6212-4EBC-A4CC-3485FDCB3E6B}" srcOrd="0" destOrd="0" presId="urn:microsoft.com/office/officeart/2005/8/layout/hList7"/>
    <dgm:cxn modelId="{B1FD5C19-B217-4CED-B470-7E0C78B06FAC}" type="presParOf" srcId="{BCAC88B3-C772-468C-AE8C-BD7438762A2E}" destId="{76556DBB-21BF-460A-A7B6-A09DD792E573}" srcOrd="1" destOrd="0" presId="urn:microsoft.com/office/officeart/2005/8/layout/hList7"/>
    <dgm:cxn modelId="{7EB51368-676B-4E73-A4D2-51905FE22C55}" type="presParOf" srcId="{BCAC88B3-C772-468C-AE8C-BD7438762A2E}" destId="{DFCD849F-7E94-4E56-B627-FA539345151F}" srcOrd="2" destOrd="0" presId="urn:microsoft.com/office/officeart/2005/8/layout/hList7"/>
    <dgm:cxn modelId="{8CC4B207-B0B3-4898-8A59-F474D3988AF5}" type="presParOf" srcId="{BCAC88B3-C772-468C-AE8C-BD7438762A2E}" destId="{685B734F-6DA0-4397-910C-41445D018CEF}" srcOrd="3" destOrd="0" presId="urn:microsoft.com/office/officeart/2005/8/layout/hList7"/>
    <dgm:cxn modelId="{8DF77A5A-70B4-4DDC-BCEA-6C91BC946115}" type="presParOf" srcId="{25CD4EF8-7D38-4B1D-878D-B9D8E43EED11}" destId="{CEFBD0B5-4ADC-4912-AAEB-A97574B7F214}" srcOrd="3" destOrd="0" presId="urn:microsoft.com/office/officeart/2005/8/layout/hList7"/>
    <dgm:cxn modelId="{34C7CE5B-4987-47BC-BD8A-FE4D29C05153}" type="presParOf" srcId="{25CD4EF8-7D38-4B1D-878D-B9D8E43EED11}" destId="{6F3EC233-9A1F-4C40-9C9D-9BD2B6B33CD9}" srcOrd="4" destOrd="0" presId="urn:microsoft.com/office/officeart/2005/8/layout/hList7"/>
    <dgm:cxn modelId="{C54F93AF-8EAB-4FB3-83FB-7896ACE1C3E7}" type="presParOf" srcId="{6F3EC233-9A1F-4C40-9C9D-9BD2B6B33CD9}" destId="{7124B635-AA73-4239-BE0A-36083B57BAE9}" srcOrd="0" destOrd="0" presId="urn:microsoft.com/office/officeart/2005/8/layout/hList7"/>
    <dgm:cxn modelId="{32AD73F4-76F7-489A-9413-E00F0ABC8605}" type="presParOf" srcId="{6F3EC233-9A1F-4C40-9C9D-9BD2B6B33CD9}" destId="{CBDDAC70-31D8-4286-B1C5-BBA484E1CABE}" srcOrd="1" destOrd="0" presId="urn:microsoft.com/office/officeart/2005/8/layout/hList7"/>
    <dgm:cxn modelId="{F01DD2CD-4AE2-4134-8BB1-B4F8AC65BCF7}" type="presParOf" srcId="{6F3EC233-9A1F-4C40-9C9D-9BD2B6B33CD9}" destId="{C1004962-2D0E-473B-9F2A-904CC0213938}" srcOrd="2" destOrd="0" presId="urn:microsoft.com/office/officeart/2005/8/layout/hList7"/>
    <dgm:cxn modelId="{FA14E2FA-7A3A-44FD-A16A-2EDB200E933A}" type="presParOf" srcId="{6F3EC233-9A1F-4C40-9C9D-9BD2B6B33CD9}" destId="{AE7A2EC9-B2F6-4750-8D7D-FF2B4FF06D86}" srcOrd="3" destOrd="0" presId="urn:microsoft.com/office/officeart/2005/8/layout/hList7"/>
    <dgm:cxn modelId="{204B0980-EB92-4302-9FDF-BDD0320FA4CE}" type="presParOf" srcId="{25CD4EF8-7D38-4B1D-878D-B9D8E43EED11}" destId="{9EB19B0E-FDEA-4867-AB5F-9074F411584C}" srcOrd="5" destOrd="0" presId="urn:microsoft.com/office/officeart/2005/8/layout/hList7"/>
    <dgm:cxn modelId="{5D24B7F5-F030-489D-875A-4B87C49010DA}" type="presParOf" srcId="{25CD4EF8-7D38-4B1D-878D-B9D8E43EED11}" destId="{CC31B209-BBBC-42E7-8F8F-E007E96EF609}" srcOrd="6" destOrd="0" presId="urn:microsoft.com/office/officeart/2005/8/layout/hList7"/>
    <dgm:cxn modelId="{4D62EB3C-058E-48CA-8A31-73FF397B2580}" type="presParOf" srcId="{CC31B209-BBBC-42E7-8F8F-E007E96EF609}" destId="{4E55E6BA-408C-4F1B-B136-4EE8AF946B3C}" srcOrd="0" destOrd="0" presId="urn:microsoft.com/office/officeart/2005/8/layout/hList7"/>
    <dgm:cxn modelId="{7855E9BC-17F0-48E1-86D1-BDDF01A786A3}" type="presParOf" srcId="{CC31B209-BBBC-42E7-8F8F-E007E96EF609}" destId="{66AD85F2-2122-4D1F-B095-14F228AAACC0}" srcOrd="1" destOrd="0" presId="urn:microsoft.com/office/officeart/2005/8/layout/hList7"/>
    <dgm:cxn modelId="{64BB0915-8834-4196-97ED-819B974325F6}" type="presParOf" srcId="{CC31B209-BBBC-42E7-8F8F-E007E96EF609}" destId="{E71D9EC7-9AEB-45D0-B4CD-7DAB4427B1D2}" srcOrd="2" destOrd="0" presId="urn:microsoft.com/office/officeart/2005/8/layout/hList7"/>
    <dgm:cxn modelId="{42B9B4D7-DFF1-4941-A8F1-0C789501B53E}" type="presParOf" srcId="{CC31B209-BBBC-42E7-8F8F-E007E96EF609}" destId="{64C8FAB6-FB40-40CB-87FA-2234679DB72E}"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6BE4AA-A785-427C-8A0F-B506066DA7DC}"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s-CO"/>
        </a:p>
      </dgm:t>
    </dgm:pt>
    <dgm:pt modelId="{52734F3D-CACA-40D0-B4C3-2FFB04FD10D3}">
      <dgm:prSet phldrT="[Texto]"/>
      <dgm:spPr>
        <a:solidFill>
          <a:schemeClr val="accent2"/>
        </a:solidFill>
      </dgm:spPr>
      <dgm:t>
        <a:bodyPr/>
        <a:lstStyle/>
        <a:p>
          <a:r>
            <a:rPr lang="es-CO" b="1" dirty="0">
              <a:latin typeface="Bookman Old Style" panose="02050604050505020204" pitchFamily="18" charset="0"/>
            </a:rPr>
            <a:t>COMÚN</a:t>
          </a:r>
        </a:p>
      </dgm:t>
    </dgm:pt>
    <dgm:pt modelId="{3BDFAEE1-7FB6-4152-AB21-F0C8E3658327}" type="parTrans" cxnId="{444B8973-BD78-4DF0-A4EB-7E39A9400F70}">
      <dgm:prSet/>
      <dgm:spPr/>
      <dgm:t>
        <a:bodyPr/>
        <a:lstStyle/>
        <a:p>
          <a:endParaRPr lang="es-CO">
            <a:latin typeface="Bookman Old Style" panose="02050604050505020204" pitchFamily="18" charset="0"/>
          </a:endParaRPr>
        </a:p>
      </dgm:t>
    </dgm:pt>
    <dgm:pt modelId="{908F1883-433F-41F5-B872-29252CB2EF02}" type="sibTrans" cxnId="{444B8973-BD78-4DF0-A4EB-7E39A9400F70}">
      <dgm:prSet/>
      <dgm:spPr/>
      <dgm:t>
        <a:bodyPr/>
        <a:lstStyle/>
        <a:p>
          <a:endParaRPr lang="es-CO">
            <a:latin typeface="Bookman Old Style" panose="02050604050505020204" pitchFamily="18" charset="0"/>
          </a:endParaRPr>
        </a:p>
      </dgm:t>
    </dgm:pt>
    <dgm:pt modelId="{B54BC0D6-50A9-4F03-AE2F-5922AC4C31B6}">
      <dgm:prSet phldrT="[Texto]"/>
      <dgm:spPr/>
      <dgm:t>
        <a:bodyPr/>
        <a:lstStyle/>
        <a:p>
          <a:r>
            <a:rPr lang="es-CO" b="1" dirty="0" smtClean="0">
              <a:latin typeface="Bookman Old Style" panose="02050604050505020204" pitchFamily="18" charset="0"/>
            </a:rPr>
            <a:t>29 </a:t>
          </a:r>
          <a:r>
            <a:rPr lang="es-CO" b="1" dirty="0">
              <a:latin typeface="Bookman Old Style" panose="02050604050505020204" pitchFamily="18" charset="0"/>
            </a:rPr>
            <a:t>CASOS</a:t>
          </a:r>
        </a:p>
      </dgm:t>
    </dgm:pt>
    <dgm:pt modelId="{C5A72DAA-ED78-443C-95AE-CB6DBE70DEBA}" type="parTrans" cxnId="{205C82A6-47CC-40EC-8B59-4226E08C051E}">
      <dgm:prSet/>
      <dgm:spPr/>
      <dgm:t>
        <a:bodyPr/>
        <a:lstStyle/>
        <a:p>
          <a:endParaRPr lang="es-CO">
            <a:latin typeface="Bookman Old Style" panose="02050604050505020204" pitchFamily="18" charset="0"/>
          </a:endParaRPr>
        </a:p>
      </dgm:t>
    </dgm:pt>
    <dgm:pt modelId="{18C4A9A8-6924-494D-B1D9-D57DF16F4CF3}" type="sibTrans" cxnId="{205C82A6-47CC-40EC-8B59-4226E08C051E}">
      <dgm:prSet/>
      <dgm:spPr/>
      <dgm:t>
        <a:bodyPr/>
        <a:lstStyle/>
        <a:p>
          <a:endParaRPr lang="es-CO">
            <a:latin typeface="Bookman Old Style" panose="02050604050505020204" pitchFamily="18" charset="0"/>
          </a:endParaRPr>
        </a:p>
      </dgm:t>
    </dgm:pt>
    <dgm:pt modelId="{EBF9CD08-BA2F-4427-BE7A-A05E12794FB7}">
      <dgm:prSet phldrT="[Texto]"/>
      <dgm:spPr>
        <a:solidFill>
          <a:schemeClr val="accent2"/>
        </a:solidFill>
      </dgm:spPr>
      <dgm:t>
        <a:bodyPr/>
        <a:lstStyle/>
        <a:p>
          <a:r>
            <a:rPr lang="es-CO" b="1" dirty="0">
              <a:latin typeface="Bookman Old Style" panose="02050604050505020204" pitchFamily="18" charset="0"/>
            </a:rPr>
            <a:t>LABORAL</a:t>
          </a:r>
        </a:p>
      </dgm:t>
    </dgm:pt>
    <dgm:pt modelId="{C8BF84AE-A578-4053-9D9C-35E6935558EB}" type="parTrans" cxnId="{1B6BE2F6-6841-4937-91AE-C45321EE49C0}">
      <dgm:prSet/>
      <dgm:spPr/>
      <dgm:t>
        <a:bodyPr/>
        <a:lstStyle/>
        <a:p>
          <a:endParaRPr lang="es-CO">
            <a:latin typeface="Bookman Old Style" panose="02050604050505020204" pitchFamily="18" charset="0"/>
          </a:endParaRPr>
        </a:p>
      </dgm:t>
    </dgm:pt>
    <dgm:pt modelId="{13A7006C-DCC5-454D-93CB-A0F5B0D6DF13}" type="sibTrans" cxnId="{1B6BE2F6-6841-4937-91AE-C45321EE49C0}">
      <dgm:prSet/>
      <dgm:spPr/>
      <dgm:t>
        <a:bodyPr/>
        <a:lstStyle/>
        <a:p>
          <a:endParaRPr lang="es-CO">
            <a:latin typeface="Bookman Old Style" panose="02050604050505020204" pitchFamily="18" charset="0"/>
          </a:endParaRPr>
        </a:p>
      </dgm:t>
    </dgm:pt>
    <dgm:pt modelId="{ADB4F69E-610E-4B94-9E92-3D660D482FE9}">
      <dgm:prSet phldrT="[Texto]"/>
      <dgm:spPr/>
      <dgm:t>
        <a:bodyPr/>
        <a:lstStyle/>
        <a:p>
          <a:r>
            <a:rPr lang="es-CO" b="1" dirty="0" smtClean="0">
              <a:latin typeface="Bookman Old Style" panose="02050604050505020204" pitchFamily="18" charset="0"/>
            </a:rPr>
            <a:t>14 </a:t>
          </a:r>
          <a:r>
            <a:rPr lang="es-CO" b="1" dirty="0">
              <a:latin typeface="Bookman Old Style" panose="02050604050505020204" pitchFamily="18" charset="0"/>
            </a:rPr>
            <a:t>CASOS</a:t>
          </a:r>
        </a:p>
      </dgm:t>
    </dgm:pt>
    <dgm:pt modelId="{955731E9-EEA3-4659-822F-2CF592A92480}" type="parTrans" cxnId="{5B7E11DD-C322-4940-BA71-BCF5D64C93DE}">
      <dgm:prSet/>
      <dgm:spPr/>
      <dgm:t>
        <a:bodyPr/>
        <a:lstStyle/>
        <a:p>
          <a:endParaRPr lang="es-CO">
            <a:latin typeface="Bookman Old Style" panose="02050604050505020204" pitchFamily="18" charset="0"/>
          </a:endParaRPr>
        </a:p>
      </dgm:t>
    </dgm:pt>
    <dgm:pt modelId="{EEC341B5-EA64-47BD-A49F-ECF48D84D97F}" type="sibTrans" cxnId="{5B7E11DD-C322-4940-BA71-BCF5D64C93DE}">
      <dgm:prSet/>
      <dgm:spPr/>
      <dgm:t>
        <a:bodyPr/>
        <a:lstStyle/>
        <a:p>
          <a:endParaRPr lang="es-CO">
            <a:latin typeface="Bookman Old Style" panose="02050604050505020204" pitchFamily="18" charset="0"/>
          </a:endParaRPr>
        </a:p>
      </dgm:t>
    </dgm:pt>
    <dgm:pt modelId="{ECE7B258-B7F5-4B54-8B15-FB0AB9FF6FCE}">
      <dgm:prSet phldrT="[Texto]"/>
      <dgm:spPr>
        <a:solidFill>
          <a:schemeClr val="accent2"/>
        </a:solidFill>
      </dgm:spPr>
      <dgm:t>
        <a:bodyPr/>
        <a:lstStyle/>
        <a:p>
          <a:r>
            <a:rPr lang="es-CO" b="1" dirty="0">
              <a:latin typeface="Bookman Old Style" panose="02050604050505020204" pitchFamily="18" charset="0"/>
            </a:rPr>
            <a:t>ACCIDENTE DE TRABAJO</a:t>
          </a:r>
        </a:p>
      </dgm:t>
    </dgm:pt>
    <dgm:pt modelId="{107E3AF5-0AF2-456B-A5DC-474E338328E4}" type="parTrans" cxnId="{5309F61B-3E0C-48CA-B6D3-F5F9B65E49F4}">
      <dgm:prSet/>
      <dgm:spPr/>
      <dgm:t>
        <a:bodyPr/>
        <a:lstStyle/>
        <a:p>
          <a:endParaRPr lang="es-CO">
            <a:latin typeface="Bookman Old Style" panose="02050604050505020204" pitchFamily="18" charset="0"/>
          </a:endParaRPr>
        </a:p>
      </dgm:t>
    </dgm:pt>
    <dgm:pt modelId="{BF2AB924-190C-45E1-8F21-D45A911F3FDE}" type="sibTrans" cxnId="{5309F61B-3E0C-48CA-B6D3-F5F9B65E49F4}">
      <dgm:prSet/>
      <dgm:spPr/>
      <dgm:t>
        <a:bodyPr/>
        <a:lstStyle/>
        <a:p>
          <a:endParaRPr lang="es-CO">
            <a:latin typeface="Bookman Old Style" panose="02050604050505020204" pitchFamily="18" charset="0"/>
          </a:endParaRPr>
        </a:p>
      </dgm:t>
    </dgm:pt>
    <dgm:pt modelId="{70B21983-6F3A-46F4-8F3A-6C35D53DF2C8}">
      <dgm:prSet phldrT="[Texto]" custT="1"/>
      <dgm:spPr/>
      <dgm:t>
        <a:bodyPr/>
        <a:lstStyle/>
        <a:p>
          <a:r>
            <a:rPr lang="es-CO" sz="1500" b="1" dirty="0" smtClean="0">
              <a:solidFill>
                <a:schemeClr val="tx1"/>
              </a:solidFill>
              <a:latin typeface="Bookman Old Style" panose="02050604050505020204" pitchFamily="18" charset="0"/>
            </a:rPr>
            <a:t>28 </a:t>
          </a:r>
          <a:r>
            <a:rPr lang="es-CO" sz="1500" b="1" dirty="0">
              <a:solidFill>
                <a:schemeClr val="tx1"/>
              </a:solidFill>
              <a:latin typeface="Bookman Old Style" panose="02050604050505020204" pitchFamily="18" charset="0"/>
            </a:rPr>
            <a:t>CASOS</a:t>
          </a:r>
        </a:p>
      </dgm:t>
    </dgm:pt>
    <dgm:pt modelId="{0169840E-8417-4A93-AFC3-4762836CC6C2}" type="parTrans" cxnId="{F1599F08-7B60-4C96-BC06-FA1D2507D5EA}">
      <dgm:prSet/>
      <dgm:spPr/>
      <dgm:t>
        <a:bodyPr/>
        <a:lstStyle/>
        <a:p>
          <a:endParaRPr lang="es-CO">
            <a:latin typeface="Bookman Old Style" panose="02050604050505020204" pitchFamily="18" charset="0"/>
          </a:endParaRPr>
        </a:p>
      </dgm:t>
    </dgm:pt>
    <dgm:pt modelId="{D97CC367-6CA8-4854-A51E-19661EC6A3B2}" type="sibTrans" cxnId="{F1599F08-7B60-4C96-BC06-FA1D2507D5EA}">
      <dgm:prSet/>
      <dgm:spPr/>
      <dgm:t>
        <a:bodyPr/>
        <a:lstStyle/>
        <a:p>
          <a:endParaRPr lang="es-CO">
            <a:latin typeface="Bookman Old Style" panose="02050604050505020204" pitchFamily="18" charset="0"/>
          </a:endParaRPr>
        </a:p>
      </dgm:t>
    </dgm:pt>
    <dgm:pt modelId="{3F5E0108-3F74-4DED-A65E-43DE75ACF51A}">
      <dgm:prSet phldrT="[Texto]"/>
      <dgm:spPr/>
      <dgm:t>
        <a:bodyPr/>
        <a:lstStyle/>
        <a:p>
          <a:r>
            <a:rPr lang="es-CO" b="1" dirty="0" smtClean="0">
              <a:latin typeface="Bookman Old Style" panose="02050604050505020204" pitchFamily="18" charset="0"/>
            </a:rPr>
            <a:t>2 CASOS EN JUNTA</a:t>
          </a:r>
          <a:endParaRPr lang="es-CO" b="1" dirty="0">
            <a:latin typeface="Bookman Old Style" panose="02050604050505020204" pitchFamily="18" charset="0"/>
          </a:endParaRPr>
        </a:p>
      </dgm:t>
    </dgm:pt>
    <dgm:pt modelId="{5429B1F9-F17F-42FD-B0F7-88445A4F9C53}" type="parTrans" cxnId="{C41B003C-86A2-44C6-8999-C4DD259F8C00}">
      <dgm:prSet/>
      <dgm:spPr/>
      <dgm:t>
        <a:bodyPr/>
        <a:lstStyle/>
        <a:p>
          <a:endParaRPr lang="es-CO"/>
        </a:p>
      </dgm:t>
    </dgm:pt>
    <dgm:pt modelId="{D72223A6-45D1-40A3-B4A1-AE59C7984A25}" type="sibTrans" cxnId="{C41B003C-86A2-44C6-8999-C4DD259F8C00}">
      <dgm:prSet/>
      <dgm:spPr/>
      <dgm:t>
        <a:bodyPr/>
        <a:lstStyle/>
        <a:p>
          <a:endParaRPr lang="es-CO"/>
        </a:p>
      </dgm:t>
    </dgm:pt>
    <dgm:pt modelId="{C68EC154-5DFF-4EB2-9F2B-907159BD1736}">
      <dgm:prSet phldrT="[Texto]" custT="1"/>
      <dgm:spPr/>
      <dgm:t>
        <a:bodyPr/>
        <a:lstStyle/>
        <a:p>
          <a:r>
            <a:rPr lang="es-CO" sz="1500" b="1" dirty="0" smtClean="0">
              <a:solidFill>
                <a:schemeClr val="tx1"/>
              </a:solidFill>
              <a:latin typeface="Bookman Old Style" panose="02050604050505020204" pitchFamily="18" charset="0"/>
            </a:rPr>
            <a:t>8 </a:t>
          </a:r>
          <a:r>
            <a:rPr lang="es-CO" sz="1000" b="1" dirty="0" smtClean="0">
              <a:solidFill>
                <a:schemeClr val="tx1"/>
              </a:solidFill>
              <a:latin typeface="Bookman Old Style" panose="02050604050505020204" pitchFamily="18" charset="0"/>
            </a:rPr>
            <a:t>CONTRATISTAS</a:t>
          </a:r>
          <a:endParaRPr lang="es-CO" sz="1000" b="1" dirty="0">
            <a:solidFill>
              <a:schemeClr val="tx1"/>
            </a:solidFill>
            <a:latin typeface="Bookman Old Style" panose="02050604050505020204" pitchFamily="18" charset="0"/>
          </a:endParaRPr>
        </a:p>
      </dgm:t>
    </dgm:pt>
    <dgm:pt modelId="{A086FD01-6C4E-45C6-9AAD-7283BA364602}" type="parTrans" cxnId="{743C6063-330E-44B9-8518-5CC89B28F484}">
      <dgm:prSet/>
      <dgm:spPr/>
      <dgm:t>
        <a:bodyPr/>
        <a:lstStyle/>
        <a:p>
          <a:endParaRPr lang="es-CO"/>
        </a:p>
      </dgm:t>
    </dgm:pt>
    <dgm:pt modelId="{D14C7492-E9BF-4771-B2C8-F24A4827F840}" type="sibTrans" cxnId="{743C6063-330E-44B9-8518-5CC89B28F484}">
      <dgm:prSet/>
      <dgm:spPr/>
      <dgm:t>
        <a:bodyPr/>
        <a:lstStyle/>
        <a:p>
          <a:endParaRPr lang="es-CO"/>
        </a:p>
      </dgm:t>
    </dgm:pt>
    <dgm:pt modelId="{95268B7A-EBCA-4765-B655-8F0910E62768}" type="pres">
      <dgm:prSet presAssocID="{E76BE4AA-A785-427C-8A0F-B506066DA7DC}" presName="rootnode" presStyleCnt="0">
        <dgm:presLayoutVars>
          <dgm:chMax/>
          <dgm:chPref/>
          <dgm:dir/>
          <dgm:animLvl val="lvl"/>
        </dgm:presLayoutVars>
      </dgm:prSet>
      <dgm:spPr/>
      <dgm:t>
        <a:bodyPr/>
        <a:lstStyle/>
        <a:p>
          <a:endParaRPr lang="es-ES"/>
        </a:p>
      </dgm:t>
    </dgm:pt>
    <dgm:pt modelId="{8A470F17-A3A3-4FAC-912D-E5320445FF66}" type="pres">
      <dgm:prSet presAssocID="{52734F3D-CACA-40D0-B4C3-2FFB04FD10D3}" presName="composite" presStyleCnt="0"/>
      <dgm:spPr/>
    </dgm:pt>
    <dgm:pt modelId="{B48EAADE-39A7-4092-97BB-3495C1EF6982}" type="pres">
      <dgm:prSet presAssocID="{52734F3D-CACA-40D0-B4C3-2FFB04FD10D3}" presName="bentUpArrow1" presStyleLbl="alignImgPlace1" presStyleIdx="0" presStyleCnt="2"/>
      <dgm:spPr/>
    </dgm:pt>
    <dgm:pt modelId="{4192FD75-CEE2-46F3-9956-2ABA2E5B30F7}" type="pres">
      <dgm:prSet presAssocID="{52734F3D-CACA-40D0-B4C3-2FFB04FD10D3}" presName="ParentText" presStyleLbl="node1" presStyleIdx="0" presStyleCnt="3">
        <dgm:presLayoutVars>
          <dgm:chMax val="1"/>
          <dgm:chPref val="1"/>
          <dgm:bulletEnabled val="1"/>
        </dgm:presLayoutVars>
      </dgm:prSet>
      <dgm:spPr/>
      <dgm:t>
        <a:bodyPr/>
        <a:lstStyle/>
        <a:p>
          <a:endParaRPr lang="es-ES"/>
        </a:p>
      </dgm:t>
    </dgm:pt>
    <dgm:pt modelId="{0BD3510A-2585-495D-986D-D985EF2A2031}" type="pres">
      <dgm:prSet presAssocID="{52734F3D-CACA-40D0-B4C3-2FFB04FD10D3}" presName="ChildText" presStyleLbl="revTx" presStyleIdx="0" presStyleCnt="3">
        <dgm:presLayoutVars>
          <dgm:chMax val="0"/>
          <dgm:chPref val="0"/>
          <dgm:bulletEnabled val="1"/>
        </dgm:presLayoutVars>
      </dgm:prSet>
      <dgm:spPr/>
      <dgm:t>
        <a:bodyPr/>
        <a:lstStyle/>
        <a:p>
          <a:endParaRPr lang="es-ES"/>
        </a:p>
      </dgm:t>
    </dgm:pt>
    <dgm:pt modelId="{7C0656D2-C5DA-4C2D-A9A0-825234B22178}" type="pres">
      <dgm:prSet presAssocID="{908F1883-433F-41F5-B872-29252CB2EF02}" presName="sibTrans" presStyleCnt="0"/>
      <dgm:spPr/>
    </dgm:pt>
    <dgm:pt modelId="{EA8B19BC-FAED-49F0-B6FA-2F98408E6AAA}" type="pres">
      <dgm:prSet presAssocID="{EBF9CD08-BA2F-4427-BE7A-A05E12794FB7}" presName="composite" presStyleCnt="0"/>
      <dgm:spPr/>
    </dgm:pt>
    <dgm:pt modelId="{E103E9CC-9799-4B6E-99BD-32FBD1274149}" type="pres">
      <dgm:prSet presAssocID="{EBF9CD08-BA2F-4427-BE7A-A05E12794FB7}" presName="bentUpArrow1" presStyleLbl="alignImgPlace1" presStyleIdx="1" presStyleCnt="2"/>
      <dgm:spPr/>
    </dgm:pt>
    <dgm:pt modelId="{45DDA0D1-05BF-429B-A8CB-91374F023CF0}" type="pres">
      <dgm:prSet presAssocID="{EBF9CD08-BA2F-4427-BE7A-A05E12794FB7}" presName="ParentText" presStyleLbl="node1" presStyleIdx="1" presStyleCnt="3">
        <dgm:presLayoutVars>
          <dgm:chMax val="1"/>
          <dgm:chPref val="1"/>
          <dgm:bulletEnabled val="1"/>
        </dgm:presLayoutVars>
      </dgm:prSet>
      <dgm:spPr/>
      <dgm:t>
        <a:bodyPr/>
        <a:lstStyle/>
        <a:p>
          <a:endParaRPr lang="es-ES"/>
        </a:p>
      </dgm:t>
    </dgm:pt>
    <dgm:pt modelId="{552A5053-4EB0-4207-96C4-3731148CB656}" type="pres">
      <dgm:prSet presAssocID="{EBF9CD08-BA2F-4427-BE7A-A05E12794FB7}" presName="ChildText" presStyleLbl="revTx" presStyleIdx="1" presStyleCnt="3">
        <dgm:presLayoutVars>
          <dgm:chMax val="0"/>
          <dgm:chPref val="0"/>
          <dgm:bulletEnabled val="1"/>
        </dgm:presLayoutVars>
      </dgm:prSet>
      <dgm:spPr/>
      <dgm:t>
        <a:bodyPr/>
        <a:lstStyle/>
        <a:p>
          <a:endParaRPr lang="es-ES"/>
        </a:p>
      </dgm:t>
    </dgm:pt>
    <dgm:pt modelId="{3C29E233-2624-42AB-BC0E-71DE7C61B811}" type="pres">
      <dgm:prSet presAssocID="{13A7006C-DCC5-454D-93CB-A0F5B0D6DF13}" presName="sibTrans" presStyleCnt="0"/>
      <dgm:spPr/>
    </dgm:pt>
    <dgm:pt modelId="{806A8412-C65F-4198-B652-EDE25B900D9E}" type="pres">
      <dgm:prSet presAssocID="{ECE7B258-B7F5-4B54-8B15-FB0AB9FF6FCE}" presName="composite" presStyleCnt="0"/>
      <dgm:spPr/>
    </dgm:pt>
    <dgm:pt modelId="{321FDD32-84CE-4F37-9CFA-680CBF763FD4}" type="pres">
      <dgm:prSet presAssocID="{ECE7B258-B7F5-4B54-8B15-FB0AB9FF6FCE}" presName="ParentText" presStyleLbl="node1" presStyleIdx="2" presStyleCnt="3">
        <dgm:presLayoutVars>
          <dgm:chMax val="1"/>
          <dgm:chPref val="1"/>
          <dgm:bulletEnabled val="1"/>
        </dgm:presLayoutVars>
      </dgm:prSet>
      <dgm:spPr/>
      <dgm:t>
        <a:bodyPr/>
        <a:lstStyle/>
        <a:p>
          <a:endParaRPr lang="es-ES"/>
        </a:p>
      </dgm:t>
    </dgm:pt>
    <dgm:pt modelId="{0439E5EB-0AC2-4051-B458-51BDE180DDA6}" type="pres">
      <dgm:prSet presAssocID="{ECE7B258-B7F5-4B54-8B15-FB0AB9FF6FCE}" presName="FinalChildText" presStyleLbl="revTx" presStyleIdx="2" presStyleCnt="3" custScaleX="142981" custLinFactNeighborX="22421">
        <dgm:presLayoutVars>
          <dgm:chMax val="0"/>
          <dgm:chPref val="0"/>
          <dgm:bulletEnabled val="1"/>
        </dgm:presLayoutVars>
      </dgm:prSet>
      <dgm:spPr/>
      <dgm:t>
        <a:bodyPr/>
        <a:lstStyle/>
        <a:p>
          <a:endParaRPr lang="es-ES"/>
        </a:p>
      </dgm:t>
    </dgm:pt>
  </dgm:ptLst>
  <dgm:cxnLst>
    <dgm:cxn modelId="{3C9B0429-87FD-4F65-B1D7-A87FFE8CD04B}" type="presOf" srcId="{52734F3D-CACA-40D0-B4C3-2FFB04FD10D3}" destId="{4192FD75-CEE2-46F3-9956-2ABA2E5B30F7}" srcOrd="0" destOrd="0" presId="urn:microsoft.com/office/officeart/2005/8/layout/StepDownProcess"/>
    <dgm:cxn modelId="{5B7E11DD-C322-4940-BA71-BCF5D64C93DE}" srcId="{EBF9CD08-BA2F-4427-BE7A-A05E12794FB7}" destId="{ADB4F69E-610E-4B94-9E92-3D660D482FE9}" srcOrd="0" destOrd="0" parTransId="{955731E9-EEA3-4659-822F-2CF592A92480}" sibTransId="{EEC341B5-EA64-47BD-A49F-ECF48D84D97F}"/>
    <dgm:cxn modelId="{B9DE1F3A-728F-4C88-984F-11B050F68767}" type="presOf" srcId="{C68EC154-5DFF-4EB2-9F2B-907159BD1736}" destId="{0439E5EB-0AC2-4051-B458-51BDE180DDA6}" srcOrd="0" destOrd="1" presId="urn:microsoft.com/office/officeart/2005/8/layout/StepDownProcess"/>
    <dgm:cxn modelId="{1B6BE2F6-6841-4937-91AE-C45321EE49C0}" srcId="{E76BE4AA-A785-427C-8A0F-B506066DA7DC}" destId="{EBF9CD08-BA2F-4427-BE7A-A05E12794FB7}" srcOrd="1" destOrd="0" parTransId="{C8BF84AE-A578-4053-9D9C-35E6935558EB}" sibTransId="{13A7006C-DCC5-454D-93CB-A0F5B0D6DF13}"/>
    <dgm:cxn modelId="{0CDBD01E-08BF-4BAA-BF55-64A50FE4657C}" type="presOf" srcId="{3F5E0108-3F74-4DED-A65E-43DE75ACF51A}" destId="{552A5053-4EB0-4207-96C4-3731148CB656}" srcOrd="0" destOrd="1" presId="urn:microsoft.com/office/officeart/2005/8/layout/StepDownProcess"/>
    <dgm:cxn modelId="{F1599F08-7B60-4C96-BC06-FA1D2507D5EA}" srcId="{ECE7B258-B7F5-4B54-8B15-FB0AB9FF6FCE}" destId="{70B21983-6F3A-46F4-8F3A-6C35D53DF2C8}" srcOrd="0" destOrd="0" parTransId="{0169840E-8417-4A93-AFC3-4762836CC6C2}" sibTransId="{D97CC367-6CA8-4854-A51E-19661EC6A3B2}"/>
    <dgm:cxn modelId="{407A0BEA-ADDD-4C0F-8385-0A2721B19DB2}" type="presOf" srcId="{EBF9CD08-BA2F-4427-BE7A-A05E12794FB7}" destId="{45DDA0D1-05BF-429B-A8CB-91374F023CF0}" srcOrd="0" destOrd="0" presId="urn:microsoft.com/office/officeart/2005/8/layout/StepDownProcess"/>
    <dgm:cxn modelId="{8649C620-D22F-4CD3-9743-44CD2BF8EA12}" type="presOf" srcId="{ECE7B258-B7F5-4B54-8B15-FB0AB9FF6FCE}" destId="{321FDD32-84CE-4F37-9CFA-680CBF763FD4}" srcOrd="0" destOrd="0" presId="urn:microsoft.com/office/officeart/2005/8/layout/StepDownProcess"/>
    <dgm:cxn modelId="{205C82A6-47CC-40EC-8B59-4226E08C051E}" srcId="{52734F3D-CACA-40D0-B4C3-2FFB04FD10D3}" destId="{B54BC0D6-50A9-4F03-AE2F-5922AC4C31B6}" srcOrd="0" destOrd="0" parTransId="{C5A72DAA-ED78-443C-95AE-CB6DBE70DEBA}" sibTransId="{18C4A9A8-6924-494D-B1D9-D57DF16F4CF3}"/>
    <dgm:cxn modelId="{C41B003C-86A2-44C6-8999-C4DD259F8C00}" srcId="{EBF9CD08-BA2F-4427-BE7A-A05E12794FB7}" destId="{3F5E0108-3F74-4DED-A65E-43DE75ACF51A}" srcOrd="1" destOrd="0" parTransId="{5429B1F9-F17F-42FD-B0F7-88445A4F9C53}" sibTransId="{D72223A6-45D1-40A3-B4A1-AE59C7984A25}"/>
    <dgm:cxn modelId="{8B165C44-387B-4569-B1B5-720080CEAC46}" type="presOf" srcId="{B54BC0D6-50A9-4F03-AE2F-5922AC4C31B6}" destId="{0BD3510A-2585-495D-986D-D985EF2A2031}" srcOrd="0" destOrd="0" presId="urn:microsoft.com/office/officeart/2005/8/layout/StepDownProcess"/>
    <dgm:cxn modelId="{A54ADF1F-DC5D-4974-BE18-CFA93F5CF94F}" type="presOf" srcId="{ADB4F69E-610E-4B94-9E92-3D660D482FE9}" destId="{552A5053-4EB0-4207-96C4-3731148CB656}" srcOrd="0" destOrd="0" presId="urn:microsoft.com/office/officeart/2005/8/layout/StepDownProcess"/>
    <dgm:cxn modelId="{5309F61B-3E0C-48CA-B6D3-F5F9B65E49F4}" srcId="{E76BE4AA-A785-427C-8A0F-B506066DA7DC}" destId="{ECE7B258-B7F5-4B54-8B15-FB0AB9FF6FCE}" srcOrd="2" destOrd="0" parTransId="{107E3AF5-0AF2-456B-A5DC-474E338328E4}" sibTransId="{BF2AB924-190C-45E1-8F21-D45A911F3FDE}"/>
    <dgm:cxn modelId="{444B8973-BD78-4DF0-A4EB-7E39A9400F70}" srcId="{E76BE4AA-A785-427C-8A0F-B506066DA7DC}" destId="{52734F3D-CACA-40D0-B4C3-2FFB04FD10D3}" srcOrd="0" destOrd="0" parTransId="{3BDFAEE1-7FB6-4152-AB21-F0C8E3658327}" sibTransId="{908F1883-433F-41F5-B872-29252CB2EF02}"/>
    <dgm:cxn modelId="{743C6063-330E-44B9-8518-5CC89B28F484}" srcId="{ECE7B258-B7F5-4B54-8B15-FB0AB9FF6FCE}" destId="{C68EC154-5DFF-4EB2-9F2B-907159BD1736}" srcOrd="1" destOrd="0" parTransId="{A086FD01-6C4E-45C6-9AAD-7283BA364602}" sibTransId="{D14C7492-E9BF-4771-B2C8-F24A4827F840}"/>
    <dgm:cxn modelId="{241A3E57-A3F5-478E-B666-BFA71CFCC753}" type="presOf" srcId="{E76BE4AA-A785-427C-8A0F-B506066DA7DC}" destId="{95268B7A-EBCA-4765-B655-8F0910E62768}" srcOrd="0" destOrd="0" presId="urn:microsoft.com/office/officeart/2005/8/layout/StepDownProcess"/>
    <dgm:cxn modelId="{64A6E19B-2631-4FB1-BB03-067A3840F84C}" type="presOf" srcId="{70B21983-6F3A-46F4-8F3A-6C35D53DF2C8}" destId="{0439E5EB-0AC2-4051-B458-51BDE180DDA6}" srcOrd="0" destOrd="0" presId="urn:microsoft.com/office/officeart/2005/8/layout/StepDownProcess"/>
    <dgm:cxn modelId="{FAC290A8-2111-4AC8-BBE8-C968B61D2DF4}" type="presParOf" srcId="{95268B7A-EBCA-4765-B655-8F0910E62768}" destId="{8A470F17-A3A3-4FAC-912D-E5320445FF66}" srcOrd="0" destOrd="0" presId="urn:microsoft.com/office/officeart/2005/8/layout/StepDownProcess"/>
    <dgm:cxn modelId="{77B9A1EA-C306-48F4-A5DF-57E7D1FE70EC}" type="presParOf" srcId="{8A470F17-A3A3-4FAC-912D-E5320445FF66}" destId="{B48EAADE-39A7-4092-97BB-3495C1EF6982}" srcOrd="0" destOrd="0" presId="urn:microsoft.com/office/officeart/2005/8/layout/StepDownProcess"/>
    <dgm:cxn modelId="{47B736E6-1B04-4E36-9B00-32EA55980C5E}" type="presParOf" srcId="{8A470F17-A3A3-4FAC-912D-E5320445FF66}" destId="{4192FD75-CEE2-46F3-9956-2ABA2E5B30F7}" srcOrd="1" destOrd="0" presId="urn:microsoft.com/office/officeart/2005/8/layout/StepDownProcess"/>
    <dgm:cxn modelId="{CD4DE619-DC3E-47FD-958C-0CDA66A8A81C}" type="presParOf" srcId="{8A470F17-A3A3-4FAC-912D-E5320445FF66}" destId="{0BD3510A-2585-495D-986D-D985EF2A2031}" srcOrd="2" destOrd="0" presId="urn:microsoft.com/office/officeart/2005/8/layout/StepDownProcess"/>
    <dgm:cxn modelId="{3A304721-AE84-4564-B251-C9737D20A4A2}" type="presParOf" srcId="{95268B7A-EBCA-4765-B655-8F0910E62768}" destId="{7C0656D2-C5DA-4C2D-A9A0-825234B22178}" srcOrd="1" destOrd="0" presId="urn:microsoft.com/office/officeart/2005/8/layout/StepDownProcess"/>
    <dgm:cxn modelId="{A72D414D-FF43-4D0B-89E4-395175FD6076}" type="presParOf" srcId="{95268B7A-EBCA-4765-B655-8F0910E62768}" destId="{EA8B19BC-FAED-49F0-B6FA-2F98408E6AAA}" srcOrd="2" destOrd="0" presId="urn:microsoft.com/office/officeart/2005/8/layout/StepDownProcess"/>
    <dgm:cxn modelId="{B8116AD0-3BB5-4A06-BD74-AB17CA1195FD}" type="presParOf" srcId="{EA8B19BC-FAED-49F0-B6FA-2F98408E6AAA}" destId="{E103E9CC-9799-4B6E-99BD-32FBD1274149}" srcOrd="0" destOrd="0" presId="urn:microsoft.com/office/officeart/2005/8/layout/StepDownProcess"/>
    <dgm:cxn modelId="{767EF01A-25F2-4BE4-9EAA-AC214325A1F0}" type="presParOf" srcId="{EA8B19BC-FAED-49F0-B6FA-2F98408E6AAA}" destId="{45DDA0D1-05BF-429B-A8CB-91374F023CF0}" srcOrd="1" destOrd="0" presId="urn:microsoft.com/office/officeart/2005/8/layout/StepDownProcess"/>
    <dgm:cxn modelId="{27AD397B-5489-4996-AE8B-6F09B2EA9012}" type="presParOf" srcId="{EA8B19BC-FAED-49F0-B6FA-2F98408E6AAA}" destId="{552A5053-4EB0-4207-96C4-3731148CB656}" srcOrd="2" destOrd="0" presId="urn:microsoft.com/office/officeart/2005/8/layout/StepDownProcess"/>
    <dgm:cxn modelId="{AEFD8BDA-2A98-481B-8F8E-4079D7C2E7EA}" type="presParOf" srcId="{95268B7A-EBCA-4765-B655-8F0910E62768}" destId="{3C29E233-2624-42AB-BC0E-71DE7C61B811}" srcOrd="3" destOrd="0" presId="urn:microsoft.com/office/officeart/2005/8/layout/StepDownProcess"/>
    <dgm:cxn modelId="{9EC68C7F-96DC-41B0-80AA-D091D91C6C67}" type="presParOf" srcId="{95268B7A-EBCA-4765-B655-8F0910E62768}" destId="{806A8412-C65F-4198-B652-EDE25B900D9E}" srcOrd="4" destOrd="0" presId="urn:microsoft.com/office/officeart/2005/8/layout/StepDownProcess"/>
    <dgm:cxn modelId="{F86C1479-3380-458D-BD74-2E65EA2D949B}" type="presParOf" srcId="{806A8412-C65F-4198-B652-EDE25B900D9E}" destId="{321FDD32-84CE-4F37-9CFA-680CBF763FD4}" srcOrd="0" destOrd="0" presId="urn:microsoft.com/office/officeart/2005/8/layout/StepDownProcess"/>
    <dgm:cxn modelId="{497B5ED7-60F6-4349-81AB-489BA4CFA648}" type="presParOf" srcId="{806A8412-C65F-4198-B652-EDE25B900D9E}" destId="{0439E5EB-0AC2-4051-B458-51BDE180DDA6}"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88C56F-1AD9-489C-830A-5ED4DEC53567}" type="doc">
      <dgm:prSet loTypeId="urn:microsoft.com/office/officeart/2005/8/layout/hList7" loCatId="list" qsTypeId="urn:microsoft.com/office/officeart/2005/8/quickstyle/simple1" qsCatId="simple" csTypeId="urn:microsoft.com/office/officeart/2005/8/colors/accent1_2" csCatId="accent1" phldr="1"/>
      <dgm:spPr/>
    </dgm:pt>
    <dgm:pt modelId="{6F315CBB-3692-45DF-9734-66070C81C6FC}">
      <dgm:prSet phldrT="[Texto]" custT="1"/>
      <dgm:spPr>
        <a:xfrm>
          <a:off x="89" y="0"/>
          <a:ext cx="1196943" cy="3977024"/>
        </a:xfrm>
        <a:prstGeom prst="roundRect">
          <a:avLst>
            <a:gd name="adj" fmla="val 10000"/>
          </a:avLst>
        </a:prstGeom>
        <a:solidFill>
          <a:schemeClr val="accent6">
            <a:lumMod val="75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sz="1600" dirty="0">
              <a:solidFill>
                <a:sysClr val="window" lastClr="FFFFFF"/>
              </a:solidFill>
              <a:latin typeface="Calibri" panose="020F0502020204030204"/>
              <a:ea typeface="+mn-ea"/>
              <a:cs typeface="+mn-cs"/>
            </a:rPr>
            <a:t>Bodega </a:t>
          </a:r>
        </a:p>
        <a:p>
          <a:pPr>
            <a:buNone/>
          </a:pPr>
          <a:r>
            <a:rPr lang="es-CO" sz="1600" dirty="0">
              <a:solidFill>
                <a:sysClr val="window" lastClr="FFFFFF"/>
              </a:solidFill>
              <a:latin typeface="Calibri" panose="020F0502020204030204"/>
              <a:ea typeface="+mn-ea"/>
              <a:cs typeface="+mn-cs"/>
            </a:rPr>
            <a:t>Almacén General</a:t>
          </a:r>
        </a:p>
      </dgm:t>
    </dgm:pt>
    <dgm:pt modelId="{466B0171-291B-45E5-BADD-9C81A0E8DBE4}" type="parTrans" cxnId="{C984F0FD-6885-4235-8C11-09DA89095725}">
      <dgm:prSet/>
      <dgm:spPr/>
      <dgm:t>
        <a:bodyPr/>
        <a:lstStyle/>
        <a:p>
          <a:endParaRPr lang="es-CO"/>
        </a:p>
      </dgm:t>
    </dgm:pt>
    <dgm:pt modelId="{A6EF9FC1-7480-401F-B088-68E549C63A23}" type="sibTrans" cxnId="{C984F0FD-6885-4235-8C11-09DA89095725}">
      <dgm:prSet/>
      <dgm:spPr/>
      <dgm:t>
        <a:bodyPr/>
        <a:lstStyle/>
        <a:p>
          <a:endParaRPr lang="es-CO"/>
        </a:p>
      </dgm:t>
    </dgm:pt>
    <dgm:pt modelId="{CA2F898A-7527-4A4E-AFB1-80AF31C806A0}">
      <dgm:prSet phldrT="[Texto]" custT="1"/>
      <dgm:spPr>
        <a:xfrm>
          <a:off x="1232941" y="0"/>
          <a:ext cx="1196943" cy="3977024"/>
        </a:xfrm>
        <a:prstGeom prst="roundRect">
          <a:avLst>
            <a:gd name="adj" fmla="val 10000"/>
          </a:avLst>
        </a:prstGeom>
        <a:solidFill>
          <a:schemeClr val="accent6">
            <a:lumMod val="75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sz="1600" dirty="0">
              <a:solidFill>
                <a:sysClr val="window" lastClr="FFFFFF"/>
              </a:solidFill>
              <a:latin typeface="Calibri" panose="020F0502020204030204"/>
              <a:ea typeface="+mn-ea"/>
              <a:cs typeface="+mn-cs"/>
            </a:rPr>
            <a:t>Oficina de Gestión Documental</a:t>
          </a:r>
        </a:p>
        <a:p>
          <a:pPr>
            <a:buNone/>
          </a:pPr>
          <a:r>
            <a:rPr lang="es-CO" sz="1600" dirty="0">
              <a:solidFill>
                <a:sysClr val="window" lastClr="FFFFFF"/>
              </a:solidFill>
              <a:latin typeface="Calibri" panose="020F0502020204030204"/>
              <a:ea typeface="+mn-ea"/>
              <a:cs typeface="+mn-cs"/>
            </a:rPr>
            <a:t>(archivo)</a:t>
          </a:r>
        </a:p>
      </dgm:t>
    </dgm:pt>
    <dgm:pt modelId="{7F6C1CB3-6FA7-40E5-B3C4-EFA6E197A87E}" type="parTrans" cxnId="{4EA25A48-F28C-4B02-9BC2-842EACF02A4B}">
      <dgm:prSet/>
      <dgm:spPr/>
      <dgm:t>
        <a:bodyPr/>
        <a:lstStyle/>
        <a:p>
          <a:endParaRPr lang="es-CO"/>
        </a:p>
      </dgm:t>
    </dgm:pt>
    <dgm:pt modelId="{5F419217-5C58-4ED7-991B-CCDE89C8E07C}" type="sibTrans" cxnId="{4EA25A48-F28C-4B02-9BC2-842EACF02A4B}">
      <dgm:prSet/>
      <dgm:spPr/>
      <dgm:t>
        <a:bodyPr/>
        <a:lstStyle/>
        <a:p>
          <a:endParaRPr lang="es-CO"/>
        </a:p>
      </dgm:t>
    </dgm:pt>
    <dgm:pt modelId="{0519E458-40F1-4D7A-8CFF-954551C6A1F5}">
      <dgm:prSet phldrT="[Texto]" custT="1"/>
      <dgm:spPr>
        <a:xfrm>
          <a:off x="3698645" y="0"/>
          <a:ext cx="1196943" cy="3977024"/>
        </a:xfrm>
        <a:prstGeom prst="roundRect">
          <a:avLst>
            <a:gd name="adj" fmla="val 10000"/>
          </a:avLst>
        </a:prstGeom>
        <a:solidFill>
          <a:schemeClr val="accent6">
            <a:lumMod val="75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sz="1600" dirty="0">
              <a:solidFill>
                <a:sysClr val="window" lastClr="FFFFFF"/>
              </a:solidFill>
              <a:latin typeface="Calibri" panose="020F0502020204030204"/>
              <a:ea typeface="+mn-ea"/>
              <a:cs typeface="+mn-cs"/>
            </a:rPr>
            <a:t>Instalaciones cafetería y baños </a:t>
          </a:r>
        </a:p>
        <a:p>
          <a:pPr>
            <a:buNone/>
          </a:pPr>
          <a:r>
            <a:rPr lang="es-CO" sz="1600" dirty="0">
              <a:solidFill>
                <a:sysClr val="window" lastClr="FFFFFF"/>
              </a:solidFill>
              <a:latin typeface="Calibri" panose="020F0502020204030204"/>
              <a:ea typeface="+mn-ea"/>
              <a:cs typeface="+mn-cs"/>
            </a:rPr>
            <a:t>Palacio Municipal</a:t>
          </a:r>
        </a:p>
      </dgm:t>
    </dgm:pt>
    <dgm:pt modelId="{51FAD0B8-F4A4-4375-936B-D48BD095046F}" type="parTrans" cxnId="{75EEC55B-CF0A-4BC6-A249-0F1E828FF3B6}">
      <dgm:prSet/>
      <dgm:spPr/>
      <dgm:t>
        <a:bodyPr/>
        <a:lstStyle/>
        <a:p>
          <a:endParaRPr lang="es-CO"/>
        </a:p>
      </dgm:t>
    </dgm:pt>
    <dgm:pt modelId="{4355A78D-99B4-41F3-82C1-28843FADDC52}" type="sibTrans" cxnId="{75EEC55B-CF0A-4BC6-A249-0F1E828FF3B6}">
      <dgm:prSet/>
      <dgm:spPr/>
      <dgm:t>
        <a:bodyPr/>
        <a:lstStyle/>
        <a:p>
          <a:endParaRPr lang="es-CO"/>
        </a:p>
      </dgm:t>
    </dgm:pt>
    <dgm:pt modelId="{5C6F17DF-08E1-4EF8-838A-E92A18396972}">
      <dgm:prSet custT="1"/>
      <dgm:spPr>
        <a:xfrm>
          <a:off x="2507279" y="0"/>
          <a:ext cx="1196943" cy="3977024"/>
        </a:xfrm>
        <a:prstGeom prst="roundRect">
          <a:avLst>
            <a:gd name="adj" fmla="val 10000"/>
          </a:avLst>
        </a:prstGeom>
        <a:solidFill>
          <a:schemeClr val="accent6">
            <a:lumMod val="75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sz="1600" dirty="0">
              <a:solidFill>
                <a:sysClr val="window" lastClr="FFFFFF"/>
              </a:solidFill>
              <a:latin typeface="Calibri" panose="020F0502020204030204"/>
              <a:ea typeface="+mn-ea"/>
              <a:cs typeface="+mn-cs"/>
            </a:rPr>
            <a:t>Área de archivo </a:t>
          </a:r>
        </a:p>
        <a:p>
          <a:pPr>
            <a:buNone/>
          </a:pPr>
          <a:r>
            <a:rPr lang="es-CO" sz="1600" dirty="0">
              <a:solidFill>
                <a:sysClr val="window" lastClr="FFFFFF"/>
              </a:solidFill>
              <a:latin typeface="Calibri" panose="020F0502020204030204"/>
              <a:ea typeface="+mn-ea"/>
              <a:cs typeface="+mn-cs"/>
            </a:rPr>
            <a:t>Secretaría de Hacienda</a:t>
          </a:r>
        </a:p>
      </dgm:t>
    </dgm:pt>
    <dgm:pt modelId="{2BAC46F5-7AE5-4439-AA9D-05325109D425}" type="parTrans" cxnId="{5AB9DD35-AB4F-463B-8A4E-C0BC27363E61}">
      <dgm:prSet/>
      <dgm:spPr/>
      <dgm:t>
        <a:bodyPr/>
        <a:lstStyle/>
        <a:p>
          <a:endParaRPr lang="es-CO"/>
        </a:p>
      </dgm:t>
    </dgm:pt>
    <dgm:pt modelId="{EBC15085-0F10-4B2D-A298-649D9BF537E9}" type="sibTrans" cxnId="{5AB9DD35-AB4F-463B-8A4E-C0BC27363E61}">
      <dgm:prSet/>
      <dgm:spPr/>
      <dgm:t>
        <a:bodyPr/>
        <a:lstStyle/>
        <a:p>
          <a:endParaRPr lang="es-CO"/>
        </a:p>
      </dgm:t>
    </dgm:pt>
    <dgm:pt modelId="{0F1BD196-1D07-49B4-BB2D-E91167BDD971}">
      <dgm:prSet custT="1"/>
      <dgm:spPr>
        <a:xfrm>
          <a:off x="4931496" y="0"/>
          <a:ext cx="1196943" cy="3977024"/>
        </a:xfrm>
        <a:prstGeom prst="roundRect">
          <a:avLst>
            <a:gd name="adj" fmla="val 10000"/>
          </a:avLst>
        </a:prstGeom>
        <a:solidFill>
          <a:schemeClr val="accent6">
            <a:lumMod val="75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sz="1600" dirty="0">
              <a:solidFill>
                <a:sysClr val="window" lastClr="FFFFFF"/>
              </a:solidFill>
              <a:latin typeface="Calibri" panose="020F0502020204030204"/>
              <a:ea typeface="+mn-ea"/>
              <a:cs typeface="+mn-cs"/>
            </a:rPr>
            <a:t>Archivo Secretaria de Educación</a:t>
          </a:r>
        </a:p>
      </dgm:t>
    </dgm:pt>
    <dgm:pt modelId="{BBBE4D0B-F2D7-42AA-9EA5-058D849C7D39}" type="parTrans" cxnId="{D0ED4C1C-2D06-4715-BDF3-923DEE4BBD39}">
      <dgm:prSet/>
      <dgm:spPr/>
      <dgm:t>
        <a:bodyPr/>
        <a:lstStyle/>
        <a:p>
          <a:endParaRPr lang="es-CO"/>
        </a:p>
      </dgm:t>
    </dgm:pt>
    <dgm:pt modelId="{228287C3-F188-4DF8-A34C-94146F0BBD08}" type="sibTrans" cxnId="{D0ED4C1C-2D06-4715-BDF3-923DEE4BBD39}">
      <dgm:prSet/>
      <dgm:spPr/>
      <dgm:t>
        <a:bodyPr/>
        <a:lstStyle/>
        <a:p>
          <a:endParaRPr lang="es-CO"/>
        </a:p>
      </dgm:t>
    </dgm:pt>
    <dgm:pt modelId="{964539D5-6181-4AEE-AE2C-000960C0E40A}">
      <dgm:prSet custT="1"/>
      <dgm:spPr>
        <a:xfrm>
          <a:off x="6164348" y="0"/>
          <a:ext cx="1196943" cy="3977024"/>
        </a:xfrm>
        <a:prstGeom prst="roundRect">
          <a:avLst>
            <a:gd name="adj" fmla="val 10000"/>
          </a:avLst>
        </a:prstGeom>
        <a:solidFill>
          <a:schemeClr val="accent6">
            <a:lumMod val="75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sz="1600" dirty="0">
              <a:solidFill>
                <a:sysClr val="window" lastClr="FFFFFF"/>
              </a:solidFill>
              <a:latin typeface="Calibri" panose="020F0502020204030204"/>
              <a:ea typeface="+mn-ea"/>
              <a:cs typeface="+mn-cs"/>
            </a:rPr>
            <a:t>Máquina recicladora</a:t>
          </a:r>
        </a:p>
      </dgm:t>
    </dgm:pt>
    <dgm:pt modelId="{C1E71F12-ECB9-403B-A86D-82DB4C8678CE}" type="parTrans" cxnId="{1E0D1211-F365-4CF2-91D6-7AA7756AAE57}">
      <dgm:prSet/>
      <dgm:spPr/>
      <dgm:t>
        <a:bodyPr/>
        <a:lstStyle/>
        <a:p>
          <a:endParaRPr lang="es-CO"/>
        </a:p>
      </dgm:t>
    </dgm:pt>
    <dgm:pt modelId="{BA13226B-9497-4830-A2CE-EDDF654DCF3B}" type="sibTrans" cxnId="{1E0D1211-F365-4CF2-91D6-7AA7756AAE57}">
      <dgm:prSet/>
      <dgm:spPr/>
      <dgm:t>
        <a:bodyPr/>
        <a:lstStyle/>
        <a:p>
          <a:endParaRPr lang="es-CO"/>
        </a:p>
      </dgm:t>
    </dgm:pt>
    <dgm:pt modelId="{5EC7473F-E441-4045-A019-A831EA825D32}" type="pres">
      <dgm:prSet presAssocID="{2C88C56F-1AD9-489C-830A-5ED4DEC53567}" presName="Name0" presStyleCnt="0">
        <dgm:presLayoutVars>
          <dgm:dir/>
          <dgm:resizeHandles val="exact"/>
        </dgm:presLayoutVars>
      </dgm:prSet>
      <dgm:spPr/>
    </dgm:pt>
    <dgm:pt modelId="{34D2EB71-424D-4356-8C79-084746E525D8}" type="pres">
      <dgm:prSet presAssocID="{2C88C56F-1AD9-489C-830A-5ED4DEC53567}" presName="fgShape" presStyleLbl="fgShp" presStyleIdx="0" presStyleCnt="1"/>
      <dgm:spPr>
        <a:xfrm>
          <a:off x="294455" y="3181619"/>
          <a:ext cx="6772471" cy="596553"/>
        </a:xfrm>
        <a:prstGeom prst="leftRightArrow">
          <a:avLst/>
        </a:prstGeom>
        <a:solidFill>
          <a:srgbClr val="FFFF00"/>
        </a:solidFill>
        <a:ln w="12700" cap="flat" cmpd="sng" algn="ctr">
          <a:solidFill>
            <a:srgbClr val="FFFF00"/>
          </a:solidFill>
          <a:prstDash val="solid"/>
          <a:miter lim="800000"/>
        </a:ln>
        <a:effectLst/>
      </dgm:spPr>
    </dgm:pt>
    <dgm:pt modelId="{98741F77-ABA1-403A-8F34-C836E37B5883}" type="pres">
      <dgm:prSet presAssocID="{2C88C56F-1AD9-489C-830A-5ED4DEC53567}" presName="linComp" presStyleCnt="0"/>
      <dgm:spPr/>
    </dgm:pt>
    <dgm:pt modelId="{3C512E24-219F-48E5-A3F1-FED7467FD279}" type="pres">
      <dgm:prSet presAssocID="{6F315CBB-3692-45DF-9734-66070C81C6FC}" presName="compNode" presStyleCnt="0"/>
      <dgm:spPr/>
    </dgm:pt>
    <dgm:pt modelId="{6543D6C3-1C89-40A8-BD43-73EDCA683A75}" type="pres">
      <dgm:prSet presAssocID="{6F315CBB-3692-45DF-9734-66070C81C6FC}" presName="bkgdShape" presStyleLbl="node1" presStyleIdx="0" presStyleCnt="6"/>
      <dgm:spPr/>
      <dgm:t>
        <a:bodyPr/>
        <a:lstStyle/>
        <a:p>
          <a:endParaRPr lang="es-ES"/>
        </a:p>
      </dgm:t>
    </dgm:pt>
    <dgm:pt modelId="{C577CC48-E2D0-41DE-BD51-90DB0A560CD5}" type="pres">
      <dgm:prSet presAssocID="{6F315CBB-3692-45DF-9734-66070C81C6FC}" presName="nodeTx" presStyleLbl="node1" presStyleIdx="0" presStyleCnt="6">
        <dgm:presLayoutVars>
          <dgm:bulletEnabled val="1"/>
        </dgm:presLayoutVars>
      </dgm:prSet>
      <dgm:spPr/>
      <dgm:t>
        <a:bodyPr/>
        <a:lstStyle/>
        <a:p>
          <a:endParaRPr lang="es-ES"/>
        </a:p>
      </dgm:t>
    </dgm:pt>
    <dgm:pt modelId="{F91D1567-5712-4727-8015-DF3030C557E6}" type="pres">
      <dgm:prSet presAssocID="{6F315CBB-3692-45DF-9734-66070C81C6FC}" presName="invisiNode" presStyleLbl="node1" presStyleIdx="0" presStyleCnt="6"/>
      <dgm:spPr/>
    </dgm:pt>
    <dgm:pt modelId="{7E72EB88-4BCC-4CFB-A2E3-3F1436AD604A}" type="pres">
      <dgm:prSet presAssocID="{6F315CBB-3692-45DF-9734-66070C81C6FC}" presName="imagNode" presStyleLbl="fgImgPlace1" presStyleIdx="0" presStyleCnt="6"/>
      <dgm:spPr>
        <a:xfrm>
          <a:off x="35998" y="238621"/>
          <a:ext cx="1125126" cy="1324348"/>
        </a:xfrm>
        <a:prstGeom prst="ellipse">
          <a:avLst/>
        </a:prstGeom>
        <a:blipFill rotWithShape="1">
          <a:blip xmlns:r="http://schemas.openxmlformats.org/officeDocument/2006/relationships" r:embed="rId1"/>
          <a:srcRect/>
          <a:stretch>
            <a:fillRect l="-30000" r="-30000"/>
          </a:stretch>
        </a:blipFill>
        <a:ln w="12700" cap="flat" cmpd="sng" algn="ctr">
          <a:solidFill>
            <a:sysClr val="window" lastClr="FFFFFF">
              <a:hueOff val="0"/>
              <a:satOff val="0"/>
              <a:lumOff val="0"/>
              <a:alphaOff val="0"/>
            </a:sysClr>
          </a:solidFill>
          <a:prstDash val="solid"/>
          <a:miter lim="800000"/>
        </a:ln>
        <a:effectLst/>
      </dgm:spPr>
    </dgm:pt>
    <dgm:pt modelId="{9861DAE5-5EFC-42C4-A922-94E1A1494F39}" type="pres">
      <dgm:prSet presAssocID="{A6EF9FC1-7480-401F-B088-68E549C63A23}" presName="sibTrans" presStyleLbl="sibTrans2D1" presStyleIdx="0" presStyleCnt="0"/>
      <dgm:spPr/>
      <dgm:t>
        <a:bodyPr/>
        <a:lstStyle/>
        <a:p>
          <a:endParaRPr lang="es-ES"/>
        </a:p>
      </dgm:t>
    </dgm:pt>
    <dgm:pt modelId="{AA8A8E66-08AC-43B2-B3BA-08E505A61E82}" type="pres">
      <dgm:prSet presAssocID="{CA2F898A-7527-4A4E-AFB1-80AF31C806A0}" presName="compNode" presStyleCnt="0"/>
      <dgm:spPr/>
    </dgm:pt>
    <dgm:pt modelId="{44CBB534-7914-4D9C-A235-9710B02334C8}" type="pres">
      <dgm:prSet presAssocID="{CA2F898A-7527-4A4E-AFB1-80AF31C806A0}" presName="bkgdShape" presStyleLbl="node1" presStyleIdx="1" presStyleCnt="6"/>
      <dgm:spPr/>
      <dgm:t>
        <a:bodyPr/>
        <a:lstStyle/>
        <a:p>
          <a:endParaRPr lang="es-ES"/>
        </a:p>
      </dgm:t>
    </dgm:pt>
    <dgm:pt modelId="{1C62319D-B727-46B0-8471-52D574585C4F}" type="pres">
      <dgm:prSet presAssocID="{CA2F898A-7527-4A4E-AFB1-80AF31C806A0}" presName="nodeTx" presStyleLbl="node1" presStyleIdx="1" presStyleCnt="6">
        <dgm:presLayoutVars>
          <dgm:bulletEnabled val="1"/>
        </dgm:presLayoutVars>
      </dgm:prSet>
      <dgm:spPr/>
      <dgm:t>
        <a:bodyPr/>
        <a:lstStyle/>
        <a:p>
          <a:endParaRPr lang="es-ES"/>
        </a:p>
      </dgm:t>
    </dgm:pt>
    <dgm:pt modelId="{4D931CF9-80A0-4E79-8C80-FFC058916CB0}" type="pres">
      <dgm:prSet presAssocID="{CA2F898A-7527-4A4E-AFB1-80AF31C806A0}" presName="invisiNode" presStyleLbl="node1" presStyleIdx="1" presStyleCnt="6"/>
      <dgm:spPr/>
    </dgm:pt>
    <dgm:pt modelId="{0F52AE9F-C041-44C4-869C-D0052EC5BA07}" type="pres">
      <dgm:prSet presAssocID="{CA2F898A-7527-4A4E-AFB1-80AF31C806A0}" presName="imagNode" presStyleLbl="fgImgPlace1" presStyleIdx="1" presStyleCnt="6" custLinFactNeighborX="3694"/>
      <dgm:spPr>
        <a:xfrm>
          <a:off x="1268849" y="238621"/>
          <a:ext cx="1125126" cy="1324348"/>
        </a:xfrm>
        <a:prstGeom prst="ellipse">
          <a:avLst/>
        </a:prstGeom>
        <a:blipFill rotWithShape="1">
          <a:blip xmlns:r="http://schemas.openxmlformats.org/officeDocument/2006/relationships" r:embed="rId2"/>
          <a:srcRect/>
          <a:stretch>
            <a:fillRect t="-13000" b="-13000"/>
          </a:stretch>
        </a:blipFill>
        <a:ln w="12700" cap="flat" cmpd="sng" algn="ctr">
          <a:solidFill>
            <a:sysClr val="window" lastClr="FFFFFF">
              <a:hueOff val="0"/>
              <a:satOff val="0"/>
              <a:lumOff val="0"/>
              <a:alphaOff val="0"/>
            </a:sysClr>
          </a:solidFill>
          <a:prstDash val="solid"/>
          <a:miter lim="800000"/>
        </a:ln>
        <a:effectLst/>
      </dgm:spPr>
    </dgm:pt>
    <dgm:pt modelId="{F0BA09EA-33DA-4FF1-9CA9-971EAC340200}" type="pres">
      <dgm:prSet presAssocID="{5F419217-5C58-4ED7-991B-CCDE89C8E07C}" presName="sibTrans" presStyleLbl="sibTrans2D1" presStyleIdx="0" presStyleCnt="0"/>
      <dgm:spPr/>
      <dgm:t>
        <a:bodyPr/>
        <a:lstStyle/>
        <a:p>
          <a:endParaRPr lang="es-ES"/>
        </a:p>
      </dgm:t>
    </dgm:pt>
    <dgm:pt modelId="{DC35A576-5891-4804-997D-87AAFDD59831}" type="pres">
      <dgm:prSet presAssocID="{5C6F17DF-08E1-4EF8-838A-E92A18396972}" presName="compNode" presStyleCnt="0"/>
      <dgm:spPr/>
    </dgm:pt>
    <dgm:pt modelId="{95D55755-B22F-4AE5-B8AB-AB3021D4CEDC}" type="pres">
      <dgm:prSet presAssocID="{5C6F17DF-08E1-4EF8-838A-E92A18396972}" presName="bkgdShape" presStyleLbl="node1" presStyleIdx="2" presStyleCnt="6" custLinFactNeighborX="3466" custLinFactNeighborY="-1045"/>
      <dgm:spPr/>
      <dgm:t>
        <a:bodyPr/>
        <a:lstStyle/>
        <a:p>
          <a:endParaRPr lang="es-ES"/>
        </a:p>
      </dgm:t>
    </dgm:pt>
    <dgm:pt modelId="{FCC74CDA-3070-441B-83B9-1A9F60926549}" type="pres">
      <dgm:prSet presAssocID="{5C6F17DF-08E1-4EF8-838A-E92A18396972}" presName="nodeTx" presStyleLbl="node1" presStyleIdx="2" presStyleCnt="6">
        <dgm:presLayoutVars>
          <dgm:bulletEnabled val="1"/>
        </dgm:presLayoutVars>
      </dgm:prSet>
      <dgm:spPr/>
      <dgm:t>
        <a:bodyPr/>
        <a:lstStyle/>
        <a:p>
          <a:endParaRPr lang="es-ES"/>
        </a:p>
      </dgm:t>
    </dgm:pt>
    <dgm:pt modelId="{0F960DCD-E949-4EFC-A051-FBAB4358DA9F}" type="pres">
      <dgm:prSet presAssocID="{5C6F17DF-08E1-4EF8-838A-E92A18396972}" presName="invisiNode" presStyleLbl="node1" presStyleIdx="2" presStyleCnt="6"/>
      <dgm:spPr/>
    </dgm:pt>
    <dgm:pt modelId="{2A0DC652-FA42-468D-8A30-2AFD25CEEE15}" type="pres">
      <dgm:prSet presAssocID="{5C6F17DF-08E1-4EF8-838A-E92A18396972}" presName="imagNode" presStyleLbl="fgImgPlace1" presStyleIdx="2" presStyleCnt="6"/>
      <dgm:spPr>
        <a:xfrm>
          <a:off x="2501701" y="238621"/>
          <a:ext cx="1125126" cy="1324348"/>
        </a:xfrm>
        <a:prstGeom prst="ellipse">
          <a:avLst/>
        </a:prstGeom>
        <a:blipFill rotWithShape="1">
          <a:blip xmlns:r="http://schemas.openxmlformats.org/officeDocument/2006/relationships" r:embed="rId3"/>
          <a:srcRect/>
          <a:stretch>
            <a:fillRect t="-11000" b="-11000"/>
          </a:stretch>
        </a:blipFill>
        <a:ln w="12700" cap="flat" cmpd="sng" algn="ctr">
          <a:solidFill>
            <a:sysClr val="window" lastClr="FFFFFF">
              <a:hueOff val="0"/>
              <a:satOff val="0"/>
              <a:lumOff val="0"/>
              <a:alphaOff val="0"/>
            </a:sysClr>
          </a:solidFill>
          <a:prstDash val="solid"/>
          <a:miter lim="800000"/>
        </a:ln>
        <a:effectLst/>
      </dgm:spPr>
    </dgm:pt>
    <dgm:pt modelId="{663E2B36-032F-4BE6-B397-4A444FE7DA41}" type="pres">
      <dgm:prSet presAssocID="{EBC15085-0F10-4B2D-A298-649D9BF537E9}" presName="sibTrans" presStyleLbl="sibTrans2D1" presStyleIdx="0" presStyleCnt="0"/>
      <dgm:spPr/>
      <dgm:t>
        <a:bodyPr/>
        <a:lstStyle/>
        <a:p>
          <a:endParaRPr lang="es-ES"/>
        </a:p>
      </dgm:t>
    </dgm:pt>
    <dgm:pt modelId="{76562A51-0A89-4D0F-A6A5-F8E5C836C579}" type="pres">
      <dgm:prSet presAssocID="{0519E458-40F1-4D7A-8CFF-954551C6A1F5}" presName="compNode" presStyleCnt="0"/>
      <dgm:spPr/>
    </dgm:pt>
    <dgm:pt modelId="{8A68BAE0-AECE-44D6-B976-A6CCA51EEB47}" type="pres">
      <dgm:prSet presAssocID="{0519E458-40F1-4D7A-8CFF-954551C6A1F5}" presName="bkgdShape" presStyleLbl="node1" presStyleIdx="3" presStyleCnt="6"/>
      <dgm:spPr/>
      <dgm:t>
        <a:bodyPr/>
        <a:lstStyle/>
        <a:p>
          <a:endParaRPr lang="es-ES"/>
        </a:p>
      </dgm:t>
    </dgm:pt>
    <dgm:pt modelId="{8C8A6903-F64C-4BFD-B47F-86728C73519F}" type="pres">
      <dgm:prSet presAssocID="{0519E458-40F1-4D7A-8CFF-954551C6A1F5}" presName="nodeTx" presStyleLbl="node1" presStyleIdx="3" presStyleCnt="6">
        <dgm:presLayoutVars>
          <dgm:bulletEnabled val="1"/>
        </dgm:presLayoutVars>
      </dgm:prSet>
      <dgm:spPr/>
      <dgm:t>
        <a:bodyPr/>
        <a:lstStyle/>
        <a:p>
          <a:endParaRPr lang="es-ES"/>
        </a:p>
      </dgm:t>
    </dgm:pt>
    <dgm:pt modelId="{C6DECF20-3889-4C0D-951A-B33A206E79C2}" type="pres">
      <dgm:prSet presAssocID="{0519E458-40F1-4D7A-8CFF-954551C6A1F5}" presName="invisiNode" presStyleLbl="node1" presStyleIdx="3" presStyleCnt="6"/>
      <dgm:spPr/>
    </dgm:pt>
    <dgm:pt modelId="{23413B12-9AF2-4E62-8A8A-06E719F55AD6}" type="pres">
      <dgm:prSet presAssocID="{0519E458-40F1-4D7A-8CFF-954551C6A1F5}" presName="imagNode" presStyleLbl="fgImgPlace1" presStyleIdx="3" presStyleCnt="6"/>
      <dgm:spPr>
        <a:xfrm>
          <a:off x="3734553" y="238621"/>
          <a:ext cx="1125126" cy="1324348"/>
        </a:xfrm>
        <a:prstGeom prst="ellipse">
          <a:avLst/>
        </a:prstGeom>
        <a:blipFill rotWithShape="1">
          <a:blip xmlns:r="http://schemas.openxmlformats.org/officeDocument/2006/relationships" r:embed="rId4"/>
          <a:srcRect/>
          <a:stretch>
            <a:fillRect l="-29000" r="-29000"/>
          </a:stretch>
        </a:blipFill>
        <a:ln w="12700" cap="flat" cmpd="sng" algn="ctr">
          <a:solidFill>
            <a:sysClr val="window" lastClr="FFFFFF">
              <a:hueOff val="0"/>
              <a:satOff val="0"/>
              <a:lumOff val="0"/>
              <a:alphaOff val="0"/>
            </a:sysClr>
          </a:solidFill>
          <a:prstDash val="solid"/>
          <a:miter lim="800000"/>
        </a:ln>
        <a:effectLst/>
      </dgm:spPr>
    </dgm:pt>
    <dgm:pt modelId="{7E4CFC91-FDFA-4BD7-BA5E-C2252274C5F9}" type="pres">
      <dgm:prSet presAssocID="{4355A78D-99B4-41F3-82C1-28843FADDC52}" presName="sibTrans" presStyleLbl="sibTrans2D1" presStyleIdx="0" presStyleCnt="0"/>
      <dgm:spPr/>
      <dgm:t>
        <a:bodyPr/>
        <a:lstStyle/>
        <a:p>
          <a:endParaRPr lang="es-ES"/>
        </a:p>
      </dgm:t>
    </dgm:pt>
    <dgm:pt modelId="{B027532B-0914-4904-BDB1-8235482D910F}" type="pres">
      <dgm:prSet presAssocID="{0F1BD196-1D07-49B4-BB2D-E91167BDD971}" presName="compNode" presStyleCnt="0"/>
      <dgm:spPr/>
    </dgm:pt>
    <dgm:pt modelId="{A5AB2427-9033-4F61-9929-DC254A45F8FA}" type="pres">
      <dgm:prSet presAssocID="{0F1BD196-1D07-49B4-BB2D-E91167BDD971}" presName="bkgdShape" presStyleLbl="node1" presStyleIdx="4" presStyleCnt="6"/>
      <dgm:spPr/>
      <dgm:t>
        <a:bodyPr/>
        <a:lstStyle/>
        <a:p>
          <a:endParaRPr lang="es-ES"/>
        </a:p>
      </dgm:t>
    </dgm:pt>
    <dgm:pt modelId="{41A071F0-AFA8-4CC3-8D23-5F9A8DCCF056}" type="pres">
      <dgm:prSet presAssocID="{0F1BD196-1D07-49B4-BB2D-E91167BDD971}" presName="nodeTx" presStyleLbl="node1" presStyleIdx="4" presStyleCnt="6">
        <dgm:presLayoutVars>
          <dgm:bulletEnabled val="1"/>
        </dgm:presLayoutVars>
      </dgm:prSet>
      <dgm:spPr/>
      <dgm:t>
        <a:bodyPr/>
        <a:lstStyle/>
        <a:p>
          <a:endParaRPr lang="es-ES"/>
        </a:p>
      </dgm:t>
    </dgm:pt>
    <dgm:pt modelId="{1890304A-4450-477F-8D94-2CAAE112C4B0}" type="pres">
      <dgm:prSet presAssocID="{0F1BD196-1D07-49B4-BB2D-E91167BDD971}" presName="invisiNode" presStyleLbl="node1" presStyleIdx="4" presStyleCnt="6"/>
      <dgm:spPr/>
    </dgm:pt>
    <dgm:pt modelId="{D12153E5-708A-4776-BE59-4C8B2117E340}" type="pres">
      <dgm:prSet presAssocID="{0F1BD196-1D07-49B4-BB2D-E91167BDD971}" presName="imagNode" presStyleLbl="fgImgPlace1" presStyleIdx="4" presStyleCnt="6"/>
      <dgm:spPr>
        <a:xfrm>
          <a:off x="4967405" y="238621"/>
          <a:ext cx="1125126" cy="1324348"/>
        </a:xfrm>
        <a:prstGeom prst="ellipse">
          <a:avLst/>
        </a:prstGeom>
        <a:blipFill rotWithShape="1">
          <a:blip xmlns:r="http://schemas.openxmlformats.org/officeDocument/2006/relationships" r:embed="rId5"/>
          <a:srcRect/>
          <a:stretch>
            <a:fillRect t="-7000" b="-7000"/>
          </a:stretch>
        </a:blipFill>
        <a:ln w="12700" cap="flat" cmpd="sng" algn="ctr">
          <a:solidFill>
            <a:sysClr val="window" lastClr="FFFFFF">
              <a:hueOff val="0"/>
              <a:satOff val="0"/>
              <a:lumOff val="0"/>
              <a:alphaOff val="0"/>
            </a:sysClr>
          </a:solidFill>
          <a:prstDash val="solid"/>
          <a:miter lim="800000"/>
        </a:ln>
        <a:effectLst/>
      </dgm:spPr>
    </dgm:pt>
    <dgm:pt modelId="{5F8C9528-3DA8-45D4-BA7C-EF677702D8A6}" type="pres">
      <dgm:prSet presAssocID="{228287C3-F188-4DF8-A34C-94146F0BBD08}" presName="sibTrans" presStyleLbl="sibTrans2D1" presStyleIdx="0" presStyleCnt="0"/>
      <dgm:spPr/>
      <dgm:t>
        <a:bodyPr/>
        <a:lstStyle/>
        <a:p>
          <a:endParaRPr lang="es-ES"/>
        </a:p>
      </dgm:t>
    </dgm:pt>
    <dgm:pt modelId="{E993D116-D5B2-4D54-92EB-69C1E289AEB1}" type="pres">
      <dgm:prSet presAssocID="{964539D5-6181-4AEE-AE2C-000960C0E40A}" presName="compNode" presStyleCnt="0"/>
      <dgm:spPr/>
    </dgm:pt>
    <dgm:pt modelId="{CFC33252-2CBC-4145-A221-6D337382A751}" type="pres">
      <dgm:prSet presAssocID="{964539D5-6181-4AEE-AE2C-000960C0E40A}" presName="bkgdShape" presStyleLbl="node1" presStyleIdx="5" presStyleCnt="6"/>
      <dgm:spPr/>
      <dgm:t>
        <a:bodyPr/>
        <a:lstStyle/>
        <a:p>
          <a:endParaRPr lang="es-ES"/>
        </a:p>
      </dgm:t>
    </dgm:pt>
    <dgm:pt modelId="{C34AEBFF-C7DB-4F0B-BBF4-62396064BD7F}" type="pres">
      <dgm:prSet presAssocID="{964539D5-6181-4AEE-AE2C-000960C0E40A}" presName="nodeTx" presStyleLbl="node1" presStyleIdx="5" presStyleCnt="6">
        <dgm:presLayoutVars>
          <dgm:bulletEnabled val="1"/>
        </dgm:presLayoutVars>
      </dgm:prSet>
      <dgm:spPr/>
      <dgm:t>
        <a:bodyPr/>
        <a:lstStyle/>
        <a:p>
          <a:endParaRPr lang="es-ES"/>
        </a:p>
      </dgm:t>
    </dgm:pt>
    <dgm:pt modelId="{761CA9B8-C96A-4534-917E-C59C665A87CB}" type="pres">
      <dgm:prSet presAssocID="{964539D5-6181-4AEE-AE2C-000960C0E40A}" presName="invisiNode" presStyleLbl="node1" presStyleIdx="5" presStyleCnt="6"/>
      <dgm:spPr/>
    </dgm:pt>
    <dgm:pt modelId="{00C62FC8-C2C6-4D76-B249-ACA50B44F066}" type="pres">
      <dgm:prSet presAssocID="{964539D5-6181-4AEE-AE2C-000960C0E40A}" presName="imagNode" presStyleLbl="fgImgPlace1" presStyleIdx="5" presStyleCnt="6"/>
      <dgm:spPr>
        <a:xfrm>
          <a:off x="6200256" y="238621"/>
          <a:ext cx="1125126" cy="1324348"/>
        </a:xfrm>
        <a:prstGeom prst="ellipse">
          <a:avLst/>
        </a:prstGeom>
        <a:blipFill rotWithShape="1">
          <a:blip xmlns:r="http://schemas.openxmlformats.org/officeDocument/2006/relationships" r:embed="rId6"/>
          <a:srcRect/>
          <a:stretch>
            <a:fillRect t="-6000" b="-6000"/>
          </a:stretch>
        </a:blipFill>
        <a:ln w="12700" cap="flat" cmpd="sng" algn="ctr">
          <a:solidFill>
            <a:sysClr val="window" lastClr="FFFFFF">
              <a:hueOff val="0"/>
              <a:satOff val="0"/>
              <a:lumOff val="0"/>
              <a:alphaOff val="0"/>
            </a:sysClr>
          </a:solidFill>
          <a:prstDash val="solid"/>
          <a:miter lim="800000"/>
        </a:ln>
        <a:effectLst/>
      </dgm:spPr>
    </dgm:pt>
  </dgm:ptLst>
  <dgm:cxnLst>
    <dgm:cxn modelId="{4EA25A48-F28C-4B02-9BC2-842EACF02A4B}" srcId="{2C88C56F-1AD9-489C-830A-5ED4DEC53567}" destId="{CA2F898A-7527-4A4E-AFB1-80AF31C806A0}" srcOrd="1" destOrd="0" parTransId="{7F6C1CB3-6FA7-40E5-B3C4-EFA6E197A87E}" sibTransId="{5F419217-5C58-4ED7-991B-CCDE89C8E07C}"/>
    <dgm:cxn modelId="{B22B3609-0F1D-4BB0-8D56-880120F44739}" type="presOf" srcId="{5C6F17DF-08E1-4EF8-838A-E92A18396972}" destId="{FCC74CDA-3070-441B-83B9-1A9F60926549}" srcOrd="1" destOrd="0" presId="urn:microsoft.com/office/officeart/2005/8/layout/hList7"/>
    <dgm:cxn modelId="{68E69047-BA2B-4376-80F2-2B3473554026}" type="presOf" srcId="{0F1BD196-1D07-49B4-BB2D-E91167BDD971}" destId="{41A071F0-AFA8-4CC3-8D23-5F9A8DCCF056}" srcOrd="1" destOrd="0" presId="urn:microsoft.com/office/officeart/2005/8/layout/hList7"/>
    <dgm:cxn modelId="{454E1DEA-A4C0-4A83-9C72-DC3072274497}" type="presOf" srcId="{964539D5-6181-4AEE-AE2C-000960C0E40A}" destId="{CFC33252-2CBC-4145-A221-6D337382A751}" srcOrd="0" destOrd="0" presId="urn:microsoft.com/office/officeart/2005/8/layout/hList7"/>
    <dgm:cxn modelId="{83EC306D-406B-4A94-8227-12CD6F276DDA}" type="presOf" srcId="{CA2F898A-7527-4A4E-AFB1-80AF31C806A0}" destId="{44CBB534-7914-4D9C-A235-9710B02334C8}" srcOrd="0" destOrd="0" presId="urn:microsoft.com/office/officeart/2005/8/layout/hList7"/>
    <dgm:cxn modelId="{8E8186D4-F336-4170-A7F9-F7BBC624B6CD}" type="presOf" srcId="{5F419217-5C58-4ED7-991B-CCDE89C8E07C}" destId="{F0BA09EA-33DA-4FF1-9CA9-971EAC340200}" srcOrd="0" destOrd="0" presId="urn:microsoft.com/office/officeart/2005/8/layout/hList7"/>
    <dgm:cxn modelId="{5AB9DD35-AB4F-463B-8A4E-C0BC27363E61}" srcId="{2C88C56F-1AD9-489C-830A-5ED4DEC53567}" destId="{5C6F17DF-08E1-4EF8-838A-E92A18396972}" srcOrd="2" destOrd="0" parTransId="{2BAC46F5-7AE5-4439-AA9D-05325109D425}" sibTransId="{EBC15085-0F10-4B2D-A298-649D9BF537E9}"/>
    <dgm:cxn modelId="{696C8E60-CCDE-49EE-8C81-C582F842040D}" type="presOf" srcId="{6F315CBB-3692-45DF-9734-66070C81C6FC}" destId="{6543D6C3-1C89-40A8-BD43-73EDCA683A75}" srcOrd="0" destOrd="0" presId="urn:microsoft.com/office/officeart/2005/8/layout/hList7"/>
    <dgm:cxn modelId="{FE495792-A1C0-43A3-B0AE-D7A7E7F2E933}" type="presOf" srcId="{CA2F898A-7527-4A4E-AFB1-80AF31C806A0}" destId="{1C62319D-B727-46B0-8471-52D574585C4F}" srcOrd="1" destOrd="0" presId="urn:microsoft.com/office/officeart/2005/8/layout/hList7"/>
    <dgm:cxn modelId="{E46E0B24-95E8-4038-AA08-81AE7EA5778A}" type="presOf" srcId="{A6EF9FC1-7480-401F-B088-68E549C63A23}" destId="{9861DAE5-5EFC-42C4-A922-94E1A1494F39}" srcOrd="0" destOrd="0" presId="urn:microsoft.com/office/officeart/2005/8/layout/hList7"/>
    <dgm:cxn modelId="{75E7F3F3-9A92-4E38-98A0-D65BA8A118E2}" type="presOf" srcId="{0F1BD196-1D07-49B4-BB2D-E91167BDD971}" destId="{A5AB2427-9033-4F61-9929-DC254A45F8FA}" srcOrd="0" destOrd="0" presId="urn:microsoft.com/office/officeart/2005/8/layout/hList7"/>
    <dgm:cxn modelId="{75EEC55B-CF0A-4BC6-A249-0F1E828FF3B6}" srcId="{2C88C56F-1AD9-489C-830A-5ED4DEC53567}" destId="{0519E458-40F1-4D7A-8CFF-954551C6A1F5}" srcOrd="3" destOrd="0" parTransId="{51FAD0B8-F4A4-4375-936B-D48BD095046F}" sibTransId="{4355A78D-99B4-41F3-82C1-28843FADDC52}"/>
    <dgm:cxn modelId="{5F29D447-B328-4B25-A6C7-FEB93CE21645}" type="presOf" srcId="{2C88C56F-1AD9-489C-830A-5ED4DEC53567}" destId="{5EC7473F-E441-4045-A019-A831EA825D32}" srcOrd="0" destOrd="0" presId="urn:microsoft.com/office/officeart/2005/8/layout/hList7"/>
    <dgm:cxn modelId="{C984F0FD-6885-4235-8C11-09DA89095725}" srcId="{2C88C56F-1AD9-489C-830A-5ED4DEC53567}" destId="{6F315CBB-3692-45DF-9734-66070C81C6FC}" srcOrd="0" destOrd="0" parTransId="{466B0171-291B-45E5-BADD-9C81A0E8DBE4}" sibTransId="{A6EF9FC1-7480-401F-B088-68E549C63A23}"/>
    <dgm:cxn modelId="{BCFF16B4-197B-43BB-95BB-945FC86BCA17}" type="presOf" srcId="{4355A78D-99B4-41F3-82C1-28843FADDC52}" destId="{7E4CFC91-FDFA-4BD7-BA5E-C2252274C5F9}" srcOrd="0" destOrd="0" presId="urn:microsoft.com/office/officeart/2005/8/layout/hList7"/>
    <dgm:cxn modelId="{28098614-57B4-45F9-8D15-E63CFE0E2B09}" type="presOf" srcId="{6F315CBB-3692-45DF-9734-66070C81C6FC}" destId="{C577CC48-E2D0-41DE-BD51-90DB0A560CD5}" srcOrd="1" destOrd="0" presId="urn:microsoft.com/office/officeart/2005/8/layout/hList7"/>
    <dgm:cxn modelId="{F834AE55-0635-489F-BAA0-E3C3AAA20EA5}" type="presOf" srcId="{964539D5-6181-4AEE-AE2C-000960C0E40A}" destId="{C34AEBFF-C7DB-4F0B-BBF4-62396064BD7F}" srcOrd="1" destOrd="0" presId="urn:microsoft.com/office/officeart/2005/8/layout/hList7"/>
    <dgm:cxn modelId="{1E0D1211-F365-4CF2-91D6-7AA7756AAE57}" srcId="{2C88C56F-1AD9-489C-830A-5ED4DEC53567}" destId="{964539D5-6181-4AEE-AE2C-000960C0E40A}" srcOrd="5" destOrd="0" parTransId="{C1E71F12-ECB9-403B-A86D-82DB4C8678CE}" sibTransId="{BA13226B-9497-4830-A2CE-EDDF654DCF3B}"/>
    <dgm:cxn modelId="{494DF4F1-DE4A-4D84-8F4D-FE82D2E6AA4F}" type="presOf" srcId="{228287C3-F188-4DF8-A34C-94146F0BBD08}" destId="{5F8C9528-3DA8-45D4-BA7C-EF677702D8A6}" srcOrd="0" destOrd="0" presId="urn:microsoft.com/office/officeart/2005/8/layout/hList7"/>
    <dgm:cxn modelId="{9689A1C5-38F6-4556-9D14-6564A9A72365}" type="presOf" srcId="{5C6F17DF-08E1-4EF8-838A-E92A18396972}" destId="{95D55755-B22F-4AE5-B8AB-AB3021D4CEDC}" srcOrd="0" destOrd="0" presId="urn:microsoft.com/office/officeart/2005/8/layout/hList7"/>
    <dgm:cxn modelId="{6B7571E1-4713-48BA-98E5-FB0FA115F203}" type="presOf" srcId="{0519E458-40F1-4D7A-8CFF-954551C6A1F5}" destId="{8C8A6903-F64C-4BFD-B47F-86728C73519F}" srcOrd="1" destOrd="0" presId="urn:microsoft.com/office/officeart/2005/8/layout/hList7"/>
    <dgm:cxn modelId="{D0ED4C1C-2D06-4715-BDF3-923DEE4BBD39}" srcId="{2C88C56F-1AD9-489C-830A-5ED4DEC53567}" destId="{0F1BD196-1D07-49B4-BB2D-E91167BDD971}" srcOrd="4" destOrd="0" parTransId="{BBBE4D0B-F2D7-42AA-9EA5-058D849C7D39}" sibTransId="{228287C3-F188-4DF8-A34C-94146F0BBD08}"/>
    <dgm:cxn modelId="{C4678EE3-1698-4023-8243-26D928D36757}" type="presOf" srcId="{EBC15085-0F10-4B2D-A298-649D9BF537E9}" destId="{663E2B36-032F-4BE6-B397-4A444FE7DA41}" srcOrd="0" destOrd="0" presId="urn:microsoft.com/office/officeart/2005/8/layout/hList7"/>
    <dgm:cxn modelId="{A8B95F29-FC67-431F-9DA5-E493CD148CD8}" type="presOf" srcId="{0519E458-40F1-4D7A-8CFF-954551C6A1F5}" destId="{8A68BAE0-AECE-44D6-B976-A6CCA51EEB47}" srcOrd="0" destOrd="0" presId="urn:microsoft.com/office/officeart/2005/8/layout/hList7"/>
    <dgm:cxn modelId="{ADC4C1E6-8DD7-43DE-AA7C-34E092A7D144}" type="presParOf" srcId="{5EC7473F-E441-4045-A019-A831EA825D32}" destId="{34D2EB71-424D-4356-8C79-084746E525D8}" srcOrd="0" destOrd="0" presId="urn:microsoft.com/office/officeart/2005/8/layout/hList7"/>
    <dgm:cxn modelId="{6501193F-ABFA-4F10-A1D4-62F7C4E0C7F8}" type="presParOf" srcId="{5EC7473F-E441-4045-A019-A831EA825D32}" destId="{98741F77-ABA1-403A-8F34-C836E37B5883}" srcOrd="1" destOrd="0" presId="urn:microsoft.com/office/officeart/2005/8/layout/hList7"/>
    <dgm:cxn modelId="{F8B66B1D-2DC5-415B-996A-E4A444B6FDA5}" type="presParOf" srcId="{98741F77-ABA1-403A-8F34-C836E37B5883}" destId="{3C512E24-219F-48E5-A3F1-FED7467FD279}" srcOrd="0" destOrd="0" presId="urn:microsoft.com/office/officeart/2005/8/layout/hList7"/>
    <dgm:cxn modelId="{08830583-9F30-4388-BE16-FF79AE413278}" type="presParOf" srcId="{3C512E24-219F-48E5-A3F1-FED7467FD279}" destId="{6543D6C3-1C89-40A8-BD43-73EDCA683A75}" srcOrd="0" destOrd="0" presId="urn:microsoft.com/office/officeart/2005/8/layout/hList7"/>
    <dgm:cxn modelId="{340A7347-8A53-4E99-868E-A5A1357C7B3C}" type="presParOf" srcId="{3C512E24-219F-48E5-A3F1-FED7467FD279}" destId="{C577CC48-E2D0-41DE-BD51-90DB0A560CD5}" srcOrd="1" destOrd="0" presId="urn:microsoft.com/office/officeart/2005/8/layout/hList7"/>
    <dgm:cxn modelId="{A002D6D1-514F-44CC-BE1A-31C3C875E1BF}" type="presParOf" srcId="{3C512E24-219F-48E5-A3F1-FED7467FD279}" destId="{F91D1567-5712-4727-8015-DF3030C557E6}" srcOrd="2" destOrd="0" presId="urn:microsoft.com/office/officeart/2005/8/layout/hList7"/>
    <dgm:cxn modelId="{D229C6EF-566F-4E6B-B523-D5E18BE7F14F}" type="presParOf" srcId="{3C512E24-219F-48E5-A3F1-FED7467FD279}" destId="{7E72EB88-4BCC-4CFB-A2E3-3F1436AD604A}" srcOrd="3" destOrd="0" presId="urn:microsoft.com/office/officeart/2005/8/layout/hList7"/>
    <dgm:cxn modelId="{7017B2B5-E6F5-491C-B304-1756DB695290}" type="presParOf" srcId="{98741F77-ABA1-403A-8F34-C836E37B5883}" destId="{9861DAE5-5EFC-42C4-A922-94E1A1494F39}" srcOrd="1" destOrd="0" presId="urn:microsoft.com/office/officeart/2005/8/layout/hList7"/>
    <dgm:cxn modelId="{A1291054-3620-4F36-AFC4-E42A81599E8D}" type="presParOf" srcId="{98741F77-ABA1-403A-8F34-C836E37B5883}" destId="{AA8A8E66-08AC-43B2-B3BA-08E505A61E82}" srcOrd="2" destOrd="0" presId="urn:microsoft.com/office/officeart/2005/8/layout/hList7"/>
    <dgm:cxn modelId="{C3E2C327-6FE5-4894-9BDA-38D93A8BDB69}" type="presParOf" srcId="{AA8A8E66-08AC-43B2-B3BA-08E505A61E82}" destId="{44CBB534-7914-4D9C-A235-9710B02334C8}" srcOrd="0" destOrd="0" presId="urn:microsoft.com/office/officeart/2005/8/layout/hList7"/>
    <dgm:cxn modelId="{E6D4D749-B4E3-4BCE-8673-4BA11F3092AC}" type="presParOf" srcId="{AA8A8E66-08AC-43B2-B3BA-08E505A61E82}" destId="{1C62319D-B727-46B0-8471-52D574585C4F}" srcOrd="1" destOrd="0" presId="urn:microsoft.com/office/officeart/2005/8/layout/hList7"/>
    <dgm:cxn modelId="{ECFE3493-9AA1-4CF2-AC22-8E5F5DC9486D}" type="presParOf" srcId="{AA8A8E66-08AC-43B2-B3BA-08E505A61E82}" destId="{4D931CF9-80A0-4E79-8C80-FFC058916CB0}" srcOrd="2" destOrd="0" presId="urn:microsoft.com/office/officeart/2005/8/layout/hList7"/>
    <dgm:cxn modelId="{48C31CDB-72AB-49C7-ADCA-5E63380C20DC}" type="presParOf" srcId="{AA8A8E66-08AC-43B2-B3BA-08E505A61E82}" destId="{0F52AE9F-C041-44C4-869C-D0052EC5BA07}" srcOrd="3" destOrd="0" presId="urn:microsoft.com/office/officeart/2005/8/layout/hList7"/>
    <dgm:cxn modelId="{F5D9EF7B-1FF9-4DED-80F3-57AD123360DC}" type="presParOf" srcId="{98741F77-ABA1-403A-8F34-C836E37B5883}" destId="{F0BA09EA-33DA-4FF1-9CA9-971EAC340200}" srcOrd="3" destOrd="0" presId="urn:microsoft.com/office/officeart/2005/8/layout/hList7"/>
    <dgm:cxn modelId="{C3CC4106-0362-4853-9607-8FE4A6B1CFC4}" type="presParOf" srcId="{98741F77-ABA1-403A-8F34-C836E37B5883}" destId="{DC35A576-5891-4804-997D-87AAFDD59831}" srcOrd="4" destOrd="0" presId="urn:microsoft.com/office/officeart/2005/8/layout/hList7"/>
    <dgm:cxn modelId="{73E4D68F-011A-4EA9-905B-D9EA8ED97E4C}" type="presParOf" srcId="{DC35A576-5891-4804-997D-87AAFDD59831}" destId="{95D55755-B22F-4AE5-B8AB-AB3021D4CEDC}" srcOrd="0" destOrd="0" presId="urn:microsoft.com/office/officeart/2005/8/layout/hList7"/>
    <dgm:cxn modelId="{F9CE34B8-F955-4226-B553-9595F2A219C6}" type="presParOf" srcId="{DC35A576-5891-4804-997D-87AAFDD59831}" destId="{FCC74CDA-3070-441B-83B9-1A9F60926549}" srcOrd="1" destOrd="0" presId="urn:microsoft.com/office/officeart/2005/8/layout/hList7"/>
    <dgm:cxn modelId="{857DD45D-315E-46E4-B16B-571C168B58CF}" type="presParOf" srcId="{DC35A576-5891-4804-997D-87AAFDD59831}" destId="{0F960DCD-E949-4EFC-A051-FBAB4358DA9F}" srcOrd="2" destOrd="0" presId="urn:microsoft.com/office/officeart/2005/8/layout/hList7"/>
    <dgm:cxn modelId="{262E5A4F-1309-4761-99BE-C97ACD872018}" type="presParOf" srcId="{DC35A576-5891-4804-997D-87AAFDD59831}" destId="{2A0DC652-FA42-468D-8A30-2AFD25CEEE15}" srcOrd="3" destOrd="0" presId="urn:microsoft.com/office/officeart/2005/8/layout/hList7"/>
    <dgm:cxn modelId="{A9E577A9-41C7-4E36-8B1E-060411A03417}" type="presParOf" srcId="{98741F77-ABA1-403A-8F34-C836E37B5883}" destId="{663E2B36-032F-4BE6-B397-4A444FE7DA41}" srcOrd="5" destOrd="0" presId="urn:microsoft.com/office/officeart/2005/8/layout/hList7"/>
    <dgm:cxn modelId="{728AE9FF-7B94-4869-916C-BB00FC622617}" type="presParOf" srcId="{98741F77-ABA1-403A-8F34-C836E37B5883}" destId="{76562A51-0A89-4D0F-A6A5-F8E5C836C579}" srcOrd="6" destOrd="0" presId="urn:microsoft.com/office/officeart/2005/8/layout/hList7"/>
    <dgm:cxn modelId="{D240F3F1-F362-408E-A01D-E28FE454642C}" type="presParOf" srcId="{76562A51-0A89-4D0F-A6A5-F8E5C836C579}" destId="{8A68BAE0-AECE-44D6-B976-A6CCA51EEB47}" srcOrd="0" destOrd="0" presId="urn:microsoft.com/office/officeart/2005/8/layout/hList7"/>
    <dgm:cxn modelId="{39BC6793-4669-42BE-B7DC-4EF3541AA17C}" type="presParOf" srcId="{76562A51-0A89-4D0F-A6A5-F8E5C836C579}" destId="{8C8A6903-F64C-4BFD-B47F-86728C73519F}" srcOrd="1" destOrd="0" presId="urn:microsoft.com/office/officeart/2005/8/layout/hList7"/>
    <dgm:cxn modelId="{9A5B8BE6-E0D7-4B73-9663-1143569F75B5}" type="presParOf" srcId="{76562A51-0A89-4D0F-A6A5-F8E5C836C579}" destId="{C6DECF20-3889-4C0D-951A-B33A206E79C2}" srcOrd="2" destOrd="0" presId="urn:microsoft.com/office/officeart/2005/8/layout/hList7"/>
    <dgm:cxn modelId="{F2C33614-425B-49E0-92D4-1BF3B12994F8}" type="presParOf" srcId="{76562A51-0A89-4D0F-A6A5-F8E5C836C579}" destId="{23413B12-9AF2-4E62-8A8A-06E719F55AD6}" srcOrd="3" destOrd="0" presId="urn:microsoft.com/office/officeart/2005/8/layout/hList7"/>
    <dgm:cxn modelId="{D42A650E-F397-4E67-B7A8-6B88056EF151}" type="presParOf" srcId="{98741F77-ABA1-403A-8F34-C836E37B5883}" destId="{7E4CFC91-FDFA-4BD7-BA5E-C2252274C5F9}" srcOrd="7" destOrd="0" presId="urn:microsoft.com/office/officeart/2005/8/layout/hList7"/>
    <dgm:cxn modelId="{AA2B0B02-4291-47EE-AB69-4A22895E3BF2}" type="presParOf" srcId="{98741F77-ABA1-403A-8F34-C836E37B5883}" destId="{B027532B-0914-4904-BDB1-8235482D910F}" srcOrd="8" destOrd="0" presId="urn:microsoft.com/office/officeart/2005/8/layout/hList7"/>
    <dgm:cxn modelId="{BEBA927D-E960-40CB-873D-6E0FEE36F46C}" type="presParOf" srcId="{B027532B-0914-4904-BDB1-8235482D910F}" destId="{A5AB2427-9033-4F61-9929-DC254A45F8FA}" srcOrd="0" destOrd="0" presId="urn:microsoft.com/office/officeart/2005/8/layout/hList7"/>
    <dgm:cxn modelId="{CCD1D014-98CE-47E4-97D5-3880D512725A}" type="presParOf" srcId="{B027532B-0914-4904-BDB1-8235482D910F}" destId="{41A071F0-AFA8-4CC3-8D23-5F9A8DCCF056}" srcOrd="1" destOrd="0" presId="urn:microsoft.com/office/officeart/2005/8/layout/hList7"/>
    <dgm:cxn modelId="{F1F7818D-57E3-4AB0-8EE7-B24A619103FA}" type="presParOf" srcId="{B027532B-0914-4904-BDB1-8235482D910F}" destId="{1890304A-4450-477F-8D94-2CAAE112C4B0}" srcOrd="2" destOrd="0" presId="urn:microsoft.com/office/officeart/2005/8/layout/hList7"/>
    <dgm:cxn modelId="{943A07A5-66B0-4DD5-B606-1079321A8029}" type="presParOf" srcId="{B027532B-0914-4904-BDB1-8235482D910F}" destId="{D12153E5-708A-4776-BE59-4C8B2117E340}" srcOrd="3" destOrd="0" presId="urn:microsoft.com/office/officeart/2005/8/layout/hList7"/>
    <dgm:cxn modelId="{EF0FA041-2B78-4A06-9FB2-FF5E1CDAD251}" type="presParOf" srcId="{98741F77-ABA1-403A-8F34-C836E37B5883}" destId="{5F8C9528-3DA8-45D4-BA7C-EF677702D8A6}" srcOrd="9" destOrd="0" presId="urn:microsoft.com/office/officeart/2005/8/layout/hList7"/>
    <dgm:cxn modelId="{821CFF8E-8CA9-456F-8932-65E63610A2FA}" type="presParOf" srcId="{98741F77-ABA1-403A-8F34-C836E37B5883}" destId="{E993D116-D5B2-4D54-92EB-69C1E289AEB1}" srcOrd="10" destOrd="0" presId="urn:microsoft.com/office/officeart/2005/8/layout/hList7"/>
    <dgm:cxn modelId="{2D1EAB9F-FE6A-4153-BD98-173DDCF3BE88}" type="presParOf" srcId="{E993D116-D5B2-4D54-92EB-69C1E289AEB1}" destId="{CFC33252-2CBC-4145-A221-6D337382A751}" srcOrd="0" destOrd="0" presId="urn:microsoft.com/office/officeart/2005/8/layout/hList7"/>
    <dgm:cxn modelId="{92F3E399-2212-4FA7-9D4E-1861ABA37A33}" type="presParOf" srcId="{E993D116-D5B2-4D54-92EB-69C1E289AEB1}" destId="{C34AEBFF-C7DB-4F0B-BBF4-62396064BD7F}" srcOrd="1" destOrd="0" presId="urn:microsoft.com/office/officeart/2005/8/layout/hList7"/>
    <dgm:cxn modelId="{C89540EB-002E-4AE3-8119-A9D1A7F23CF6}" type="presParOf" srcId="{E993D116-D5B2-4D54-92EB-69C1E289AEB1}" destId="{761CA9B8-C96A-4534-917E-C59C665A87CB}" srcOrd="2" destOrd="0" presId="urn:microsoft.com/office/officeart/2005/8/layout/hList7"/>
    <dgm:cxn modelId="{B5F2A979-2596-43F8-A460-A1DCECAB7B08}" type="presParOf" srcId="{E993D116-D5B2-4D54-92EB-69C1E289AEB1}" destId="{00C62FC8-C2C6-4D76-B249-ACA50B44F066}"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8EECE1-B87C-45DA-8880-EBD260E5F2D9}" type="doc">
      <dgm:prSet loTypeId="urn:microsoft.com/office/officeart/2005/8/layout/hList7" loCatId="list" qsTypeId="urn:microsoft.com/office/officeart/2005/8/quickstyle/simple1" qsCatId="simple" csTypeId="urn:microsoft.com/office/officeart/2005/8/colors/colorful3" csCatId="colorful" phldr="1"/>
      <dgm:spPr/>
      <dgm:t>
        <a:bodyPr/>
        <a:lstStyle/>
        <a:p>
          <a:endParaRPr lang="es-CO"/>
        </a:p>
      </dgm:t>
    </dgm:pt>
    <dgm:pt modelId="{BD5BA33A-04B1-4EE8-A824-CF2E6BCF1368}">
      <dgm:prSet phldrT="[Texto]"/>
      <dgm:spPr>
        <a:xfrm>
          <a:off x="4185" y="0"/>
          <a:ext cx="1403377" cy="3892994"/>
        </a:xfrm>
        <a:prstGeom prst="roundRect">
          <a:avLst>
            <a:gd name="adj" fmla="val 10000"/>
          </a:avLst>
        </a:prstGeom>
        <a:solidFill>
          <a:schemeClr val="accent2">
            <a:lumMod val="60000"/>
            <a:lumOff val="40000"/>
          </a:schemeClr>
        </a:solidFill>
        <a:ln w="12700" cap="flat" cmpd="sng" algn="ctr">
          <a:solidFill>
            <a:sysClr val="window" lastClr="FFFFFF">
              <a:hueOff val="0"/>
              <a:satOff val="0"/>
              <a:lumOff val="0"/>
              <a:alphaOff val="0"/>
            </a:sysClr>
          </a:solidFill>
          <a:prstDash val="solid"/>
          <a:miter lim="800000"/>
        </a:ln>
        <a:effectLst/>
      </dgm:spPr>
      <dgm:t>
        <a:bodyPr/>
        <a:lstStyle/>
        <a:p>
          <a:r>
            <a:rPr lang="es-CO" dirty="0">
              <a:solidFill>
                <a:sysClr val="window" lastClr="FFFFFF"/>
              </a:solidFill>
              <a:latin typeface="Bookman Old Style" panose="02050604050505020204" pitchFamily="18" charset="0"/>
              <a:ea typeface="+mn-ea"/>
              <a:cs typeface="+mn-cs"/>
            </a:rPr>
            <a:t> </a:t>
          </a:r>
          <a:r>
            <a:rPr lang="es-CO" b="1" dirty="0">
              <a:solidFill>
                <a:sysClr val="window" lastClr="FFFFFF"/>
              </a:solidFill>
              <a:latin typeface="Bookman Old Style" panose="02050604050505020204" pitchFamily="18" charset="0"/>
              <a:ea typeface="+mn-ea"/>
              <a:cs typeface="+mn-cs"/>
            </a:rPr>
            <a:t>O.P.S. </a:t>
          </a:r>
        </a:p>
        <a:p>
          <a:r>
            <a:rPr lang="es-CO" b="1" dirty="0">
              <a:solidFill>
                <a:sysClr val="window" lastClr="FFFFFF"/>
              </a:solidFill>
              <a:latin typeface="Bookman Old Style" panose="02050604050505020204" pitchFamily="18" charset="0"/>
              <a:ea typeface="+mn-ea"/>
              <a:cs typeface="+mn-cs"/>
            </a:rPr>
            <a:t>SG. SST</a:t>
          </a:r>
        </a:p>
        <a:p>
          <a:r>
            <a:rPr lang="es-CO" b="1" dirty="0">
              <a:solidFill>
                <a:sysClr val="window" lastClr="FFFFFF"/>
              </a:solidFill>
              <a:latin typeface="Bookman Old Style" panose="02050604050505020204" pitchFamily="18" charset="0"/>
              <a:ea typeface="+mn-ea"/>
              <a:cs typeface="+mn-cs"/>
            </a:rPr>
            <a:t>EJECUTADO</a:t>
          </a:r>
        </a:p>
      </dgm:t>
    </dgm:pt>
    <dgm:pt modelId="{E4029230-4A81-477A-8FD8-28D1A696D90C}" type="parTrans" cxnId="{D777C0FD-8991-4E91-B69F-6AC68D03BC00}">
      <dgm:prSet/>
      <dgm:spPr/>
      <dgm:t>
        <a:bodyPr/>
        <a:lstStyle/>
        <a:p>
          <a:endParaRPr lang="es-CO">
            <a:latin typeface="Bookman Old Style" panose="02050604050505020204" pitchFamily="18" charset="0"/>
          </a:endParaRPr>
        </a:p>
      </dgm:t>
    </dgm:pt>
    <dgm:pt modelId="{974C9CC2-5CD0-43A7-BED8-63D2EF29CED3}" type="sibTrans" cxnId="{D777C0FD-8991-4E91-B69F-6AC68D03BC00}">
      <dgm:prSet/>
      <dgm:spPr/>
      <dgm:t>
        <a:bodyPr/>
        <a:lstStyle/>
        <a:p>
          <a:endParaRPr lang="es-CO">
            <a:latin typeface="Bookman Old Style" panose="02050604050505020204" pitchFamily="18" charset="0"/>
          </a:endParaRPr>
        </a:p>
      </dgm:t>
    </dgm:pt>
    <dgm:pt modelId="{C3C59B1B-F39B-425E-8639-2F4BD415E92B}">
      <dgm:prSet/>
      <dgm:spPr>
        <a:xfrm>
          <a:off x="4340622" y="0"/>
          <a:ext cx="1403377" cy="3892994"/>
        </a:xfrm>
        <a:prstGeom prst="roundRect">
          <a:avLst>
            <a:gd name="adj" fmla="val 10000"/>
          </a:avLst>
        </a:prstGeom>
        <a:solidFill>
          <a:schemeClr val="accent5">
            <a:lumMod val="75000"/>
          </a:schemeClr>
        </a:solidFill>
        <a:ln w="12700" cap="flat" cmpd="sng" algn="ctr">
          <a:solidFill>
            <a:sysClr val="window" lastClr="FFFFFF">
              <a:hueOff val="0"/>
              <a:satOff val="0"/>
              <a:lumOff val="0"/>
              <a:alphaOff val="0"/>
            </a:sysClr>
          </a:solidFill>
          <a:prstDash val="solid"/>
          <a:miter lim="800000"/>
        </a:ln>
        <a:effectLst/>
      </dgm:spPr>
      <dgm:t>
        <a:bodyPr/>
        <a:lstStyle/>
        <a:p>
          <a:r>
            <a:rPr lang="es-CO" b="1" dirty="0">
              <a:solidFill>
                <a:sysClr val="window" lastClr="FFFFFF"/>
              </a:solidFill>
              <a:latin typeface="Bookman Old Style" panose="02050604050505020204" pitchFamily="18" charset="0"/>
              <a:ea typeface="+mn-ea"/>
              <a:cs typeface="+mn-cs"/>
            </a:rPr>
            <a:t>REALIZACIÓN DE EXÁMENES MÉDICO OCUPACIONALES </a:t>
          </a:r>
        </a:p>
        <a:p>
          <a:r>
            <a:rPr lang="es-CO" b="1" dirty="0">
              <a:solidFill>
                <a:sysClr val="window" lastClr="FFFFFF"/>
              </a:solidFill>
              <a:latin typeface="Bookman Old Style" panose="02050604050505020204" pitchFamily="18" charset="0"/>
              <a:ea typeface="+mn-ea"/>
              <a:cs typeface="+mn-cs"/>
            </a:rPr>
            <a:t>EN EJECUCIÓN</a:t>
          </a:r>
        </a:p>
      </dgm:t>
    </dgm:pt>
    <dgm:pt modelId="{81CDA139-1A93-4EEE-B20B-5BC88CD958B6}" type="parTrans" cxnId="{0D963814-E269-4F5B-B6FB-E535F9C458F2}">
      <dgm:prSet/>
      <dgm:spPr/>
      <dgm:t>
        <a:bodyPr/>
        <a:lstStyle/>
        <a:p>
          <a:endParaRPr lang="es-CO">
            <a:latin typeface="Bookman Old Style" panose="02050604050505020204" pitchFamily="18" charset="0"/>
          </a:endParaRPr>
        </a:p>
      </dgm:t>
    </dgm:pt>
    <dgm:pt modelId="{E21E3066-D199-4FE4-B2FC-D72D1ADDF106}" type="sibTrans" cxnId="{0D963814-E269-4F5B-B6FB-E535F9C458F2}">
      <dgm:prSet/>
      <dgm:spPr/>
      <dgm:t>
        <a:bodyPr/>
        <a:lstStyle/>
        <a:p>
          <a:endParaRPr lang="es-CO">
            <a:latin typeface="Bookman Old Style" panose="02050604050505020204" pitchFamily="18" charset="0"/>
          </a:endParaRPr>
        </a:p>
      </dgm:t>
    </dgm:pt>
    <dgm:pt modelId="{1661934A-BF75-40C3-B826-D943F4BF9EA6}">
      <dgm:prSet/>
      <dgm:spPr>
        <a:xfrm>
          <a:off x="7231580" y="0"/>
          <a:ext cx="1403377" cy="3892994"/>
        </a:xfrm>
        <a:prstGeom prst="roundRect">
          <a:avLst>
            <a:gd name="adj" fmla="val 10000"/>
          </a:avLst>
        </a:prstGeom>
        <a:solidFill>
          <a:schemeClr val="accent6">
            <a:lumMod val="60000"/>
            <a:lumOff val="40000"/>
          </a:schemeClr>
        </a:solidFill>
        <a:ln w="12700" cap="flat" cmpd="sng" algn="ctr">
          <a:solidFill>
            <a:sysClr val="window" lastClr="FFFFFF">
              <a:hueOff val="0"/>
              <a:satOff val="0"/>
              <a:lumOff val="0"/>
              <a:alphaOff val="0"/>
            </a:sysClr>
          </a:solidFill>
          <a:prstDash val="solid"/>
          <a:miter lim="800000"/>
        </a:ln>
        <a:effectLst/>
      </dgm:spPr>
      <dgm:t>
        <a:bodyPr/>
        <a:lstStyle/>
        <a:p>
          <a:r>
            <a:rPr lang="es-CO" dirty="0">
              <a:solidFill>
                <a:sysClr val="window" lastClr="FFFFFF"/>
              </a:solidFill>
              <a:latin typeface="Bookman Old Style" panose="02050604050505020204" pitchFamily="18" charset="0"/>
              <a:ea typeface="+mn-ea"/>
              <a:cs typeface="+mn-cs"/>
            </a:rPr>
            <a:t> </a:t>
          </a:r>
          <a:r>
            <a:rPr lang="es-CO" b="1" dirty="0">
              <a:solidFill>
                <a:sysClr val="window" lastClr="FFFFFF"/>
              </a:solidFill>
              <a:latin typeface="Bookman Old Style" panose="02050604050505020204" pitchFamily="18" charset="0"/>
              <a:ea typeface="+mn-ea"/>
              <a:cs typeface="+mn-cs"/>
            </a:rPr>
            <a:t>CAPACITACIÓN PARA TRABAJO EN ALTURAS</a:t>
          </a:r>
        </a:p>
        <a:p>
          <a:r>
            <a:rPr lang="es-CO" b="1" dirty="0">
              <a:solidFill>
                <a:sysClr val="window" lastClr="FFFFFF"/>
              </a:solidFill>
              <a:latin typeface="Bookman Old Style" panose="02050604050505020204" pitchFamily="18" charset="0"/>
              <a:ea typeface="+mn-ea"/>
              <a:cs typeface="+mn-cs"/>
            </a:rPr>
            <a:t>EN </a:t>
          </a:r>
          <a:r>
            <a:rPr lang="es-CO" b="1" dirty="0" smtClean="0">
              <a:solidFill>
                <a:sysClr val="window" lastClr="FFFFFF"/>
              </a:solidFill>
              <a:latin typeface="Bookman Old Style" panose="02050604050505020204" pitchFamily="18" charset="0"/>
              <a:ea typeface="+mn-ea"/>
              <a:cs typeface="+mn-cs"/>
            </a:rPr>
            <a:t>EJECUCIÓN</a:t>
          </a:r>
          <a:endParaRPr lang="es-CO" b="1" dirty="0">
            <a:solidFill>
              <a:sysClr val="window" lastClr="FFFFFF"/>
            </a:solidFill>
            <a:latin typeface="Bookman Old Style" panose="02050604050505020204" pitchFamily="18" charset="0"/>
            <a:ea typeface="+mn-ea"/>
            <a:cs typeface="+mn-cs"/>
          </a:endParaRPr>
        </a:p>
      </dgm:t>
    </dgm:pt>
    <dgm:pt modelId="{B430845A-D143-4C4F-8D61-5CCFF6F1F372}" type="parTrans" cxnId="{CE5D6830-FCE6-42D1-B914-9BE6C0E0192B}">
      <dgm:prSet/>
      <dgm:spPr/>
      <dgm:t>
        <a:bodyPr/>
        <a:lstStyle/>
        <a:p>
          <a:endParaRPr lang="es-CO"/>
        </a:p>
      </dgm:t>
    </dgm:pt>
    <dgm:pt modelId="{11E88F49-FB1A-4028-BBFE-A4305DA9936B}" type="sibTrans" cxnId="{CE5D6830-FCE6-42D1-B914-9BE6C0E0192B}">
      <dgm:prSet/>
      <dgm:spPr/>
      <dgm:t>
        <a:bodyPr/>
        <a:lstStyle/>
        <a:p>
          <a:endParaRPr lang="es-CO"/>
        </a:p>
      </dgm:t>
    </dgm:pt>
    <dgm:pt modelId="{5F32FC01-4243-4CAC-81AA-85B91AB2D359}">
      <dgm:prSet/>
      <dgm:spPr>
        <a:xfrm>
          <a:off x="8677059" y="0"/>
          <a:ext cx="1403377" cy="3892994"/>
        </a:xfrm>
        <a:prstGeom prst="roundRect">
          <a:avLst>
            <a:gd name="adj" fmla="val 10000"/>
          </a:avLst>
        </a:prstGeom>
        <a:solidFill>
          <a:srgbClr val="7030A0"/>
        </a:solidFill>
        <a:ln w="12700" cap="flat" cmpd="sng" algn="ctr">
          <a:solidFill>
            <a:sysClr val="window" lastClr="FFFFFF">
              <a:hueOff val="0"/>
              <a:satOff val="0"/>
              <a:lumOff val="0"/>
              <a:alphaOff val="0"/>
            </a:sysClr>
          </a:solidFill>
          <a:prstDash val="solid"/>
          <a:miter lim="800000"/>
        </a:ln>
        <a:effectLst/>
      </dgm:spPr>
      <dgm:t>
        <a:bodyPr/>
        <a:lstStyle/>
        <a:p>
          <a:r>
            <a:rPr lang="es-CO" b="1" dirty="0">
              <a:solidFill>
                <a:sysClr val="window" lastClr="FFFFFF"/>
              </a:solidFill>
              <a:latin typeface="Bookman Old Style" panose="02050604050505020204" pitchFamily="18" charset="0"/>
              <a:ea typeface="+mn-ea"/>
              <a:cs typeface="+mn-cs"/>
            </a:rPr>
            <a:t>SISTEMA DE PROTECCIÓN CONTRA CAIDAS EQUIPO SLURRY </a:t>
          </a:r>
        </a:p>
        <a:p>
          <a:r>
            <a:rPr lang="es-CO" b="1" dirty="0">
              <a:solidFill>
                <a:sysClr val="window" lastClr="FFFFFF"/>
              </a:solidFill>
              <a:latin typeface="Bookman Old Style" panose="02050604050505020204" pitchFamily="18" charset="0"/>
              <a:ea typeface="+mn-ea"/>
              <a:cs typeface="+mn-cs"/>
            </a:rPr>
            <a:t>EJECUTADO</a:t>
          </a:r>
        </a:p>
      </dgm:t>
    </dgm:pt>
    <dgm:pt modelId="{C7EDA4E8-D2F3-4390-B365-F2B77113E2EA}" type="parTrans" cxnId="{118DD47A-A969-4562-959F-33563F1BAC22}">
      <dgm:prSet/>
      <dgm:spPr/>
      <dgm:t>
        <a:bodyPr/>
        <a:lstStyle/>
        <a:p>
          <a:endParaRPr lang="es-ES"/>
        </a:p>
      </dgm:t>
    </dgm:pt>
    <dgm:pt modelId="{F8C9077F-B924-4615-A34C-0FF83B7CD925}" type="sibTrans" cxnId="{118DD47A-A969-4562-959F-33563F1BAC22}">
      <dgm:prSet/>
      <dgm:spPr/>
      <dgm:t>
        <a:bodyPr/>
        <a:lstStyle/>
        <a:p>
          <a:endParaRPr lang="es-ES"/>
        </a:p>
      </dgm:t>
    </dgm:pt>
    <dgm:pt modelId="{E4FC2335-9063-4541-803C-201445D4B587}">
      <dgm:prSet/>
      <dgm:spPr>
        <a:xfrm>
          <a:off x="7231580" y="0"/>
          <a:ext cx="1403377" cy="3892994"/>
        </a:xfrm>
        <a:solidFill>
          <a:schemeClr val="accent6">
            <a:lumMod val="60000"/>
            <a:lumOff val="40000"/>
          </a:schemeClr>
        </a:solidFill>
        <a:ln w="12700" cap="flat" cmpd="sng" algn="ctr">
          <a:solidFill>
            <a:sysClr val="window" lastClr="FFFFFF">
              <a:hueOff val="0"/>
              <a:satOff val="0"/>
              <a:lumOff val="0"/>
              <a:alphaOff val="0"/>
            </a:sysClr>
          </a:solidFill>
          <a:prstDash val="solid"/>
          <a:miter lim="800000"/>
        </a:ln>
        <a:effectLst/>
      </dgm:spPr>
      <dgm:t>
        <a:bodyPr/>
        <a:lstStyle/>
        <a:p>
          <a:r>
            <a:rPr lang="es-CO" b="1" dirty="0" smtClean="0">
              <a:solidFill>
                <a:sysClr val="window" lastClr="FFFFFF"/>
              </a:solidFill>
              <a:latin typeface="Bookman Old Style" panose="02050604050505020204" pitchFamily="18" charset="0"/>
              <a:ea typeface="+mn-ea"/>
              <a:cs typeface="+mn-cs"/>
            </a:rPr>
            <a:t>ADQUISICIÓN DE ELEMENTOS DE PROTECCION CONTRA CAIDA EN EJECUCIÓN</a:t>
          </a:r>
          <a:endParaRPr lang="es-CO" b="1" dirty="0">
            <a:solidFill>
              <a:sysClr val="window" lastClr="FFFFFF"/>
            </a:solidFill>
            <a:latin typeface="Bookman Old Style" panose="02050604050505020204" pitchFamily="18" charset="0"/>
            <a:ea typeface="+mn-ea"/>
            <a:cs typeface="+mn-cs"/>
          </a:endParaRPr>
        </a:p>
      </dgm:t>
    </dgm:pt>
    <dgm:pt modelId="{5C07080C-1609-4128-8AD6-A518FCC77610}" type="parTrans" cxnId="{095152EE-1340-4D88-9264-0DEFC3B6D840}">
      <dgm:prSet/>
      <dgm:spPr/>
      <dgm:t>
        <a:bodyPr/>
        <a:lstStyle/>
        <a:p>
          <a:endParaRPr lang="es-CO"/>
        </a:p>
      </dgm:t>
    </dgm:pt>
    <dgm:pt modelId="{368AE0E3-4A8A-4336-8095-F315C57E00FC}" type="sibTrans" cxnId="{095152EE-1340-4D88-9264-0DEFC3B6D840}">
      <dgm:prSet/>
      <dgm:spPr/>
      <dgm:t>
        <a:bodyPr/>
        <a:lstStyle/>
        <a:p>
          <a:endParaRPr lang="es-CO"/>
        </a:p>
      </dgm:t>
    </dgm:pt>
    <dgm:pt modelId="{DAA0C82F-420B-4C81-AFC9-E85D8A311C5F}">
      <dgm:prSet/>
      <dgm:spPr>
        <a:xfrm>
          <a:off x="4340622" y="0"/>
          <a:ext cx="1403377" cy="3892994"/>
        </a:xfrm>
        <a:solidFill>
          <a:schemeClr val="accent5">
            <a:lumMod val="75000"/>
          </a:schemeClr>
        </a:solidFill>
        <a:ln w="12700" cap="flat" cmpd="sng" algn="ctr">
          <a:solidFill>
            <a:sysClr val="window" lastClr="FFFFFF">
              <a:hueOff val="0"/>
              <a:satOff val="0"/>
              <a:lumOff val="0"/>
              <a:alphaOff val="0"/>
            </a:sysClr>
          </a:solidFill>
          <a:prstDash val="solid"/>
          <a:miter lim="800000"/>
        </a:ln>
        <a:effectLst/>
      </dgm:spPr>
      <dgm:t>
        <a:bodyPr/>
        <a:lstStyle/>
        <a:p>
          <a:r>
            <a:rPr lang="es-CO" b="1" dirty="0" smtClean="0">
              <a:solidFill>
                <a:sysClr val="window" lastClr="FFFFFF"/>
              </a:solidFill>
              <a:latin typeface="Bookman Old Style" panose="02050604050505020204" pitchFamily="18" charset="0"/>
              <a:ea typeface="+mn-ea"/>
              <a:cs typeface="+mn-cs"/>
            </a:rPr>
            <a:t>O.P.S REDISTRIBUCION DE LOS PUESTOS DE TRABAJO COMO APOYO AL SG-SST</a:t>
          </a:r>
          <a:endParaRPr lang="es-CO" b="1" dirty="0">
            <a:solidFill>
              <a:sysClr val="window" lastClr="FFFFFF"/>
            </a:solidFill>
            <a:latin typeface="Bookman Old Style" panose="02050604050505020204" pitchFamily="18" charset="0"/>
            <a:ea typeface="+mn-ea"/>
            <a:cs typeface="+mn-cs"/>
          </a:endParaRPr>
        </a:p>
      </dgm:t>
    </dgm:pt>
    <dgm:pt modelId="{775129AB-F6FB-47D7-B0B3-CF294ABA6368}" type="parTrans" cxnId="{71CBC3C8-0CFE-4DC8-91A2-204A70D3037B}">
      <dgm:prSet/>
      <dgm:spPr/>
      <dgm:t>
        <a:bodyPr/>
        <a:lstStyle/>
        <a:p>
          <a:endParaRPr lang="es-CO"/>
        </a:p>
      </dgm:t>
    </dgm:pt>
    <dgm:pt modelId="{9C858BEC-3157-4ACE-8BD4-2B62B91F477E}" type="sibTrans" cxnId="{71CBC3C8-0CFE-4DC8-91A2-204A70D3037B}">
      <dgm:prSet/>
      <dgm:spPr/>
      <dgm:t>
        <a:bodyPr/>
        <a:lstStyle/>
        <a:p>
          <a:endParaRPr lang="es-CO"/>
        </a:p>
      </dgm:t>
    </dgm:pt>
    <dgm:pt modelId="{3B960E1A-6BDA-4086-82DD-83CC5D697516}" type="pres">
      <dgm:prSet presAssocID="{2E8EECE1-B87C-45DA-8880-EBD260E5F2D9}" presName="Name0" presStyleCnt="0">
        <dgm:presLayoutVars>
          <dgm:dir/>
          <dgm:resizeHandles val="exact"/>
        </dgm:presLayoutVars>
      </dgm:prSet>
      <dgm:spPr/>
      <dgm:t>
        <a:bodyPr/>
        <a:lstStyle/>
        <a:p>
          <a:endParaRPr lang="es-ES"/>
        </a:p>
      </dgm:t>
    </dgm:pt>
    <dgm:pt modelId="{98E7E5F6-A597-46A6-820E-E34AD285C404}" type="pres">
      <dgm:prSet presAssocID="{2E8EECE1-B87C-45DA-8880-EBD260E5F2D9}" presName="fgShape" presStyleLbl="fgShp" presStyleIdx="0" presStyleCnt="1"/>
      <dgm:spPr>
        <a:xfrm>
          <a:off x="403384" y="3114395"/>
          <a:ext cx="9277853" cy="583949"/>
        </a:xfrm>
        <a:prstGeom prst="leftRightArrow">
          <a:avLst/>
        </a:prstGeom>
        <a:solidFill>
          <a:srgbClr val="A5A5A5">
            <a:tint val="4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DFE2FD65-578A-4000-9F26-A17CECD3B2BE}" type="pres">
      <dgm:prSet presAssocID="{2E8EECE1-B87C-45DA-8880-EBD260E5F2D9}" presName="linComp" presStyleCnt="0"/>
      <dgm:spPr/>
    </dgm:pt>
    <dgm:pt modelId="{478445D1-7224-45FB-84B6-5DFAD2CE2801}" type="pres">
      <dgm:prSet presAssocID="{BD5BA33A-04B1-4EE8-A824-CF2E6BCF1368}" presName="compNode" presStyleCnt="0"/>
      <dgm:spPr/>
    </dgm:pt>
    <dgm:pt modelId="{333DD2DC-CA35-4CC5-8ED1-10209D4AEAED}" type="pres">
      <dgm:prSet presAssocID="{BD5BA33A-04B1-4EE8-A824-CF2E6BCF1368}" presName="bkgdShape" presStyleLbl="node1" presStyleIdx="0" presStyleCnt="6"/>
      <dgm:spPr/>
      <dgm:t>
        <a:bodyPr/>
        <a:lstStyle/>
        <a:p>
          <a:endParaRPr lang="es-ES"/>
        </a:p>
      </dgm:t>
    </dgm:pt>
    <dgm:pt modelId="{705B6399-B68F-4ED9-A439-A76969EB9537}" type="pres">
      <dgm:prSet presAssocID="{BD5BA33A-04B1-4EE8-A824-CF2E6BCF1368}" presName="nodeTx" presStyleLbl="node1" presStyleIdx="0" presStyleCnt="6">
        <dgm:presLayoutVars>
          <dgm:bulletEnabled val="1"/>
        </dgm:presLayoutVars>
      </dgm:prSet>
      <dgm:spPr/>
      <dgm:t>
        <a:bodyPr/>
        <a:lstStyle/>
        <a:p>
          <a:endParaRPr lang="es-ES"/>
        </a:p>
      </dgm:t>
    </dgm:pt>
    <dgm:pt modelId="{BD2ABA59-B0C8-4C22-B2DB-DDBF9BF96E72}" type="pres">
      <dgm:prSet presAssocID="{BD5BA33A-04B1-4EE8-A824-CF2E6BCF1368}" presName="invisiNode" presStyleLbl="node1" presStyleIdx="0" presStyleCnt="6"/>
      <dgm:spPr/>
    </dgm:pt>
    <dgm:pt modelId="{BED07785-2BF1-4B4E-8CF9-C17AAECD6A3B}" type="pres">
      <dgm:prSet presAssocID="{BD5BA33A-04B1-4EE8-A824-CF2E6BCF1368}" presName="imagNode" presStyleLbl="fgImgPlace1" presStyleIdx="0" presStyleCnt="6"/>
      <dgm:spPr>
        <a:xfrm>
          <a:off x="57690" y="233579"/>
          <a:ext cx="1296367" cy="1296367"/>
        </a:xfrm>
        <a:prstGeom prst="ellipse">
          <a:avLst/>
        </a:prstGeom>
        <a:blipFill rotWithShape="1">
          <a:blip xmlns:r="http://schemas.openxmlformats.org/officeDocument/2006/relationships" r:embed="rId1"/>
          <a:srcRect/>
          <a:stretch>
            <a:fillRect l="-12000" r="-12000"/>
          </a:stretch>
        </a:blipFill>
        <a:ln w="12700" cap="flat" cmpd="sng" algn="ctr">
          <a:solidFill>
            <a:sysClr val="window" lastClr="FFFFFF">
              <a:hueOff val="0"/>
              <a:satOff val="0"/>
              <a:lumOff val="0"/>
              <a:alphaOff val="0"/>
            </a:sysClr>
          </a:solidFill>
          <a:prstDash val="solid"/>
          <a:miter lim="800000"/>
        </a:ln>
        <a:effectLst/>
      </dgm:spPr>
      <dgm:t>
        <a:bodyPr/>
        <a:lstStyle/>
        <a:p>
          <a:endParaRPr lang="es-CO"/>
        </a:p>
      </dgm:t>
    </dgm:pt>
    <dgm:pt modelId="{A8E7479D-853E-4721-9F4B-CCA24B5BFAB8}" type="pres">
      <dgm:prSet presAssocID="{974C9CC2-5CD0-43A7-BED8-63D2EF29CED3}" presName="sibTrans" presStyleLbl="sibTrans2D1" presStyleIdx="0" presStyleCnt="0"/>
      <dgm:spPr/>
      <dgm:t>
        <a:bodyPr/>
        <a:lstStyle/>
        <a:p>
          <a:endParaRPr lang="es-ES"/>
        </a:p>
      </dgm:t>
    </dgm:pt>
    <dgm:pt modelId="{A78BC187-D9D6-4428-A34B-FBC0ADF0D8C4}" type="pres">
      <dgm:prSet presAssocID="{C3C59B1B-F39B-425E-8639-2F4BD415E92B}" presName="compNode" presStyleCnt="0"/>
      <dgm:spPr/>
    </dgm:pt>
    <dgm:pt modelId="{88C2E4B0-2A76-4DC8-81A8-477C923B3502}" type="pres">
      <dgm:prSet presAssocID="{C3C59B1B-F39B-425E-8639-2F4BD415E92B}" presName="bkgdShape" presStyleLbl="node1" presStyleIdx="1" presStyleCnt="6"/>
      <dgm:spPr/>
      <dgm:t>
        <a:bodyPr/>
        <a:lstStyle/>
        <a:p>
          <a:endParaRPr lang="es-ES"/>
        </a:p>
      </dgm:t>
    </dgm:pt>
    <dgm:pt modelId="{F2F46550-7172-4020-979D-05ABB963CCBF}" type="pres">
      <dgm:prSet presAssocID="{C3C59B1B-F39B-425E-8639-2F4BD415E92B}" presName="nodeTx" presStyleLbl="node1" presStyleIdx="1" presStyleCnt="6">
        <dgm:presLayoutVars>
          <dgm:bulletEnabled val="1"/>
        </dgm:presLayoutVars>
      </dgm:prSet>
      <dgm:spPr/>
      <dgm:t>
        <a:bodyPr/>
        <a:lstStyle/>
        <a:p>
          <a:endParaRPr lang="es-ES"/>
        </a:p>
      </dgm:t>
    </dgm:pt>
    <dgm:pt modelId="{85EFEE63-49FA-4FC7-A7F3-B09BBE371EFA}" type="pres">
      <dgm:prSet presAssocID="{C3C59B1B-F39B-425E-8639-2F4BD415E92B}" presName="invisiNode" presStyleLbl="node1" presStyleIdx="1" presStyleCnt="6"/>
      <dgm:spPr/>
    </dgm:pt>
    <dgm:pt modelId="{A8FDC032-24BB-4112-ACCE-869C0ABFF62F}" type="pres">
      <dgm:prSet presAssocID="{C3C59B1B-F39B-425E-8639-2F4BD415E92B}" presName="imagNode" presStyleLbl="fgImgPlace1" presStyleIdx="1" presStyleCnt="6"/>
      <dgm:spPr>
        <a:xfrm>
          <a:off x="4394127" y="233579"/>
          <a:ext cx="1296367" cy="1296367"/>
        </a:xfrm>
        <a:prstGeom prst="ellipse">
          <a:avLst/>
        </a:prstGeom>
        <a:blipFill rotWithShape="1">
          <a:blip xmlns:r="http://schemas.openxmlformats.org/officeDocument/2006/relationships" r:embed="rId2"/>
          <a:srcRect/>
          <a:stretch>
            <a:fillRect l="-37000" r="-37000"/>
          </a:stretch>
        </a:blipFill>
        <a:ln w="12700" cap="flat" cmpd="sng" algn="ctr">
          <a:solidFill>
            <a:sysClr val="window" lastClr="FFFFFF">
              <a:hueOff val="0"/>
              <a:satOff val="0"/>
              <a:lumOff val="0"/>
              <a:alphaOff val="0"/>
            </a:sysClr>
          </a:solidFill>
          <a:prstDash val="solid"/>
          <a:miter lim="800000"/>
        </a:ln>
        <a:effectLst/>
      </dgm:spPr>
      <dgm:t>
        <a:bodyPr/>
        <a:lstStyle/>
        <a:p>
          <a:endParaRPr lang="es-CO"/>
        </a:p>
      </dgm:t>
    </dgm:pt>
    <dgm:pt modelId="{1262DB8C-17C1-4CD6-9195-8062604C603A}" type="pres">
      <dgm:prSet presAssocID="{E21E3066-D199-4FE4-B2FC-D72D1ADDF106}" presName="sibTrans" presStyleLbl="sibTrans2D1" presStyleIdx="0" presStyleCnt="0"/>
      <dgm:spPr/>
      <dgm:t>
        <a:bodyPr/>
        <a:lstStyle/>
        <a:p>
          <a:endParaRPr lang="es-ES"/>
        </a:p>
      </dgm:t>
    </dgm:pt>
    <dgm:pt modelId="{14B9A8D1-F14F-49E3-81F6-0FFE265BD403}" type="pres">
      <dgm:prSet presAssocID="{DAA0C82F-420B-4C81-AFC9-E85D8A311C5F}" presName="compNode" presStyleCnt="0"/>
      <dgm:spPr/>
    </dgm:pt>
    <dgm:pt modelId="{491A1DDF-E8F8-4433-B4EA-7117ECAE97E1}" type="pres">
      <dgm:prSet presAssocID="{DAA0C82F-420B-4C81-AFC9-E85D8A311C5F}" presName="bkgdShape" presStyleLbl="node1" presStyleIdx="2" presStyleCnt="6"/>
      <dgm:spPr>
        <a:prstGeom prst="roundRect">
          <a:avLst>
            <a:gd name="adj" fmla="val 10000"/>
          </a:avLst>
        </a:prstGeom>
      </dgm:spPr>
      <dgm:t>
        <a:bodyPr/>
        <a:lstStyle/>
        <a:p>
          <a:endParaRPr lang="es-CO"/>
        </a:p>
      </dgm:t>
    </dgm:pt>
    <dgm:pt modelId="{7A4AA208-AFA4-4D2E-967F-A219D48356FF}" type="pres">
      <dgm:prSet presAssocID="{DAA0C82F-420B-4C81-AFC9-E85D8A311C5F}" presName="nodeTx" presStyleLbl="node1" presStyleIdx="2" presStyleCnt="6">
        <dgm:presLayoutVars>
          <dgm:bulletEnabled val="1"/>
        </dgm:presLayoutVars>
      </dgm:prSet>
      <dgm:spPr/>
      <dgm:t>
        <a:bodyPr/>
        <a:lstStyle/>
        <a:p>
          <a:endParaRPr lang="es-CO"/>
        </a:p>
      </dgm:t>
    </dgm:pt>
    <dgm:pt modelId="{5CA3A014-9003-4E67-B04F-93FDC9FBD247}" type="pres">
      <dgm:prSet presAssocID="{DAA0C82F-420B-4C81-AFC9-E85D8A311C5F}" presName="invisiNode" presStyleLbl="node1" presStyleIdx="2" presStyleCnt="6"/>
      <dgm:spPr/>
    </dgm:pt>
    <dgm:pt modelId="{8C9C8AEF-E773-4F07-8D59-357FE4BB0D0F}" type="pres">
      <dgm:prSet presAssocID="{DAA0C82F-420B-4C81-AFC9-E85D8A311C5F}" presName="imagNode" presStyleLbl="fgImgPlace1" presStyleIdx="2" presStyleCnt="6"/>
      <dgm:spPr/>
    </dgm:pt>
    <dgm:pt modelId="{BD98D722-D484-40AC-8826-3CF57E38FE09}" type="pres">
      <dgm:prSet presAssocID="{9C858BEC-3157-4ACE-8BD4-2B62B91F477E}" presName="sibTrans" presStyleLbl="sibTrans2D1" presStyleIdx="0" presStyleCnt="0"/>
      <dgm:spPr/>
      <dgm:t>
        <a:bodyPr/>
        <a:lstStyle/>
        <a:p>
          <a:endParaRPr lang="es-ES"/>
        </a:p>
      </dgm:t>
    </dgm:pt>
    <dgm:pt modelId="{7702EFE2-CA67-41E9-B1CB-D195BF2C2030}" type="pres">
      <dgm:prSet presAssocID="{1661934A-BF75-40C3-B826-D943F4BF9EA6}" presName="compNode" presStyleCnt="0"/>
      <dgm:spPr/>
    </dgm:pt>
    <dgm:pt modelId="{9082AF64-EA3F-4990-9363-EA339BAAA93E}" type="pres">
      <dgm:prSet presAssocID="{1661934A-BF75-40C3-B826-D943F4BF9EA6}" presName="bkgdShape" presStyleLbl="node1" presStyleIdx="3" presStyleCnt="6"/>
      <dgm:spPr/>
      <dgm:t>
        <a:bodyPr/>
        <a:lstStyle/>
        <a:p>
          <a:endParaRPr lang="es-ES"/>
        </a:p>
      </dgm:t>
    </dgm:pt>
    <dgm:pt modelId="{4098F409-29B4-4F11-A165-16A6663AE5BE}" type="pres">
      <dgm:prSet presAssocID="{1661934A-BF75-40C3-B826-D943F4BF9EA6}" presName="nodeTx" presStyleLbl="node1" presStyleIdx="3" presStyleCnt="6">
        <dgm:presLayoutVars>
          <dgm:bulletEnabled val="1"/>
        </dgm:presLayoutVars>
      </dgm:prSet>
      <dgm:spPr/>
      <dgm:t>
        <a:bodyPr/>
        <a:lstStyle/>
        <a:p>
          <a:endParaRPr lang="es-ES"/>
        </a:p>
      </dgm:t>
    </dgm:pt>
    <dgm:pt modelId="{9EB7800A-BA1B-4EAB-954B-D86435B4A500}" type="pres">
      <dgm:prSet presAssocID="{1661934A-BF75-40C3-B826-D943F4BF9EA6}" presName="invisiNode" presStyleLbl="node1" presStyleIdx="3" presStyleCnt="6"/>
      <dgm:spPr/>
    </dgm:pt>
    <dgm:pt modelId="{C0E1E661-A217-4839-9A42-0623F5FA98E0}" type="pres">
      <dgm:prSet presAssocID="{1661934A-BF75-40C3-B826-D943F4BF9EA6}" presName="imagNode" presStyleLbl="fgImgPlace1" presStyleIdx="3" presStyleCnt="6"/>
      <dgm:spPr>
        <a:xfrm>
          <a:off x="7285086" y="233579"/>
          <a:ext cx="1296367" cy="1296367"/>
        </a:xfrm>
        <a:prstGeom prst="ellipse">
          <a:avLst/>
        </a:prstGeom>
        <a:blipFill rotWithShape="1">
          <a:blip xmlns:r="http://schemas.openxmlformats.org/officeDocument/2006/relationships" r:embed="rId3"/>
          <a:srcRect/>
          <a:stretch>
            <a:fillRect t="-20000" b="-20000"/>
          </a:stretch>
        </a:blipFill>
        <a:ln w="12700" cap="flat" cmpd="sng" algn="ctr">
          <a:solidFill>
            <a:sysClr val="window" lastClr="FFFFFF">
              <a:hueOff val="0"/>
              <a:satOff val="0"/>
              <a:lumOff val="0"/>
              <a:alphaOff val="0"/>
            </a:sysClr>
          </a:solidFill>
          <a:prstDash val="solid"/>
          <a:miter lim="800000"/>
        </a:ln>
        <a:effectLst/>
      </dgm:spPr>
      <dgm:t>
        <a:bodyPr/>
        <a:lstStyle/>
        <a:p>
          <a:endParaRPr lang="es-CO"/>
        </a:p>
      </dgm:t>
    </dgm:pt>
    <dgm:pt modelId="{C101053A-2B22-4CCB-8A5C-BE9D28B14FA6}" type="pres">
      <dgm:prSet presAssocID="{11E88F49-FB1A-4028-BBFE-A4305DA9936B}" presName="sibTrans" presStyleLbl="sibTrans2D1" presStyleIdx="0" presStyleCnt="0"/>
      <dgm:spPr/>
      <dgm:t>
        <a:bodyPr/>
        <a:lstStyle/>
        <a:p>
          <a:endParaRPr lang="es-ES"/>
        </a:p>
      </dgm:t>
    </dgm:pt>
    <dgm:pt modelId="{09E7A8EE-FA9F-4EC8-AD9B-3BFDA8275EAC}" type="pres">
      <dgm:prSet presAssocID="{E4FC2335-9063-4541-803C-201445D4B587}" presName="compNode" presStyleCnt="0"/>
      <dgm:spPr/>
    </dgm:pt>
    <dgm:pt modelId="{2B55455E-40D1-4A19-89AC-1737AE8BA258}" type="pres">
      <dgm:prSet presAssocID="{E4FC2335-9063-4541-803C-201445D4B587}" presName="bkgdShape" presStyleLbl="node1" presStyleIdx="4" presStyleCnt="6"/>
      <dgm:spPr>
        <a:prstGeom prst="roundRect">
          <a:avLst>
            <a:gd name="adj" fmla="val 10000"/>
          </a:avLst>
        </a:prstGeom>
      </dgm:spPr>
      <dgm:t>
        <a:bodyPr/>
        <a:lstStyle/>
        <a:p>
          <a:endParaRPr lang="es-CO"/>
        </a:p>
      </dgm:t>
    </dgm:pt>
    <dgm:pt modelId="{BC2A9F7C-133A-4D1E-894D-9C54DC80AC7D}" type="pres">
      <dgm:prSet presAssocID="{E4FC2335-9063-4541-803C-201445D4B587}" presName="nodeTx" presStyleLbl="node1" presStyleIdx="4" presStyleCnt="6">
        <dgm:presLayoutVars>
          <dgm:bulletEnabled val="1"/>
        </dgm:presLayoutVars>
      </dgm:prSet>
      <dgm:spPr/>
      <dgm:t>
        <a:bodyPr/>
        <a:lstStyle/>
        <a:p>
          <a:endParaRPr lang="es-CO"/>
        </a:p>
      </dgm:t>
    </dgm:pt>
    <dgm:pt modelId="{91351824-6210-4658-98C7-0EBCBF2B1A5B}" type="pres">
      <dgm:prSet presAssocID="{E4FC2335-9063-4541-803C-201445D4B587}" presName="invisiNode" presStyleLbl="node1" presStyleIdx="4" presStyleCnt="6"/>
      <dgm:spPr/>
    </dgm:pt>
    <dgm:pt modelId="{0E068286-4511-414D-91EC-90872961F152}" type="pres">
      <dgm:prSet presAssocID="{E4FC2335-9063-4541-803C-201445D4B587}" presName="imagNode" presStyleLbl="fgImgPlace1" presStyleIdx="4" presStyleCnt="6"/>
      <dgm:spPr>
        <a:blipFill rotWithShape="1">
          <a:blip xmlns:r="http://schemas.openxmlformats.org/officeDocument/2006/relationships" r:embed="rId4"/>
          <a:stretch>
            <a:fillRect/>
          </a:stretch>
        </a:blipFill>
      </dgm:spPr>
      <dgm:t>
        <a:bodyPr/>
        <a:lstStyle/>
        <a:p>
          <a:endParaRPr lang="es-CO"/>
        </a:p>
      </dgm:t>
    </dgm:pt>
    <dgm:pt modelId="{E1B9DB93-41F9-4E60-AE0F-CB90040C6B92}" type="pres">
      <dgm:prSet presAssocID="{368AE0E3-4A8A-4336-8095-F315C57E00FC}" presName="sibTrans" presStyleLbl="sibTrans2D1" presStyleIdx="0" presStyleCnt="0"/>
      <dgm:spPr/>
      <dgm:t>
        <a:bodyPr/>
        <a:lstStyle/>
        <a:p>
          <a:endParaRPr lang="es-ES"/>
        </a:p>
      </dgm:t>
    </dgm:pt>
    <dgm:pt modelId="{7C8A9A3E-B9B6-4588-B31B-9489EDA30941}" type="pres">
      <dgm:prSet presAssocID="{5F32FC01-4243-4CAC-81AA-85B91AB2D359}" presName="compNode" presStyleCnt="0"/>
      <dgm:spPr/>
    </dgm:pt>
    <dgm:pt modelId="{ABB33A21-20C5-4243-9CEF-0B48D59D06EA}" type="pres">
      <dgm:prSet presAssocID="{5F32FC01-4243-4CAC-81AA-85B91AB2D359}" presName="bkgdShape" presStyleLbl="node1" presStyleIdx="5" presStyleCnt="6"/>
      <dgm:spPr/>
      <dgm:t>
        <a:bodyPr/>
        <a:lstStyle/>
        <a:p>
          <a:endParaRPr lang="es-ES"/>
        </a:p>
      </dgm:t>
    </dgm:pt>
    <dgm:pt modelId="{8F4F89DA-EB45-4B64-86BD-5F08370C7E87}" type="pres">
      <dgm:prSet presAssocID="{5F32FC01-4243-4CAC-81AA-85B91AB2D359}" presName="nodeTx" presStyleLbl="node1" presStyleIdx="5" presStyleCnt="6">
        <dgm:presLayoutVars>
          <dgm:bulletEnabled val="1"/>
        </dgm:presLayoutVars>
      </dgm:prSet>
      <dgm:spPr/>
      <dgm:t>
        <a:bodyPr/>
        <a:lstStyle/>
        <a:p>
          <a:endParaRPr lang="es-ES"/>
        </a:p>
      </dgm:t>
    </dgm:pt>
    <dgm:pt modelId="{6AE06AF2-1CD4-4579-9122-92043A099AA1}" type="pres">
      <dgm:prSet presAssocID="{5F32FC01-4243-4CAC-81AA-85B91AB2D359}" presName="invisiNode" presStyleLbl="node1" presStyleIdx="5" presStyleCnt="6"/>
      <dgm:spPr/>
    </dgm:pt>
    <dgm:pt modelId="{FBB7C8DE-DEEA-42B4-BF7C-DE85183AC1BE}" type="pres">
      <dgm:prSet presAssocID="{5F32FC01-4243-4CAC-81AA-85B91AB2D359}" presName="imagNode" presStyleLbl="fgImgPlace1" presStyleIdx="5" presStyleCnt="6"/>
      <dgm:spPr>
        <a:xfrm>
          <a:off x="8730565" y="233579"/>
          <a:ext cx="1296367" cy="1296367"/>
        </a:xfrm>
        <a:prstGeom prst="ellipse">
          <a:avLst/>
        </a:prstGeom>
        <a:blipFill rotWithShape="1">
          <a:blip xmlns:r="http://schemas.openxmlformats.org/officeDocument/2006/relationships" r:embed="rId5"/>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CO"/>
        </a:p>
      </dgm:t>
    </dgm:pt>
  </dgm:ptLst>
  <dgm:cxnLst>
    <dgm:cxn modelId="{88C760A7-D472-477D-81B2-66F275B30592}" type="presOf" srcId="{E4FC2335-9063-4541-803C-201445D4B587}" destId="{2B55455E-40D1-4A19-89AC-1737AE8BA258}" srcOrd="0" destOrd="0" presId="urn:microsoft.com/office/officeart/2005/8/layout/hList7"/>
    <dgm:cxn modelId="{4FC8E0A8-8B4D-4D9A-A201-3B9E1689F7C7}" type="presOf" srcId="{C3C59B1B-F39B-425E-8639-2F4BD415E92B}" destId="{F2F46550-7172-4020-979D-05ABB963CCBF}" srcOrd="1" destOrd="0" presId="urn:microsoft.com/office/officeart/2005/8/layout/hList7"/>
    <dgm:cxn modelId="{49B94FC5-D9AC-46F1-9CBE-A696D3FB400C}" type="presOf" srcId="{C3C59B1B-F39B-425E-8639-2F4BD415E92B}" destId="{88C2E4B0-2A76-4DC8-81A8-477C923B3502}" srcOrd="0" destOrd="0" presId="urn:microsoft.com/office/officeart/2005/8/layout/hList7"/>
    <dgm:cxn modelId="{6B057F2B-F1EB-4CBA-ABD4-8620752CE97B}" type="presOf" srcId="{11E88F49-FB1A-4028-BBFE-A4305DA9936B}" destId="{C101053A-2B22-4CCB-8A5C-BE9D28B14FA6}" srcOrd="0" destOrd="0" presId="urn:microsoft.com/office/officeart/2005/8/layout/hList7"/>
    <dgm:cxn modelId="{0D963814-E269-4F5B-B6FB-E535F9C458F2}" srcId="{2E8EECE1-B87C-45DA-8880-EBD260E5F2D9}" destId="{C3C59B1B-F39B-425E-8639-2F4BD415E92B}" srcOrd="1" destOrd="0" parTransId="{81CDA139-1A93-4EEE-B20B-5BC88CD958B6}" sibTransId="{E21E3066-D199-4FE4-B2FC-D72D1ADDF106}"/>
    <dgm:cxn modelId="{FD7AC73C-05BC-4AB2-A0A2-3F6948FFF42F}" type="presOf" srcId="{974C9CC2-5CD0-43A7-BED8-63D2EF29CED3}" destId="{A8E7479D-853E-4721-9F4B-CCA24B5BFAB8}" srcOrd="0" destOrd="0" presId="urn:microsoft.com/office/officeart/2005/8/layout/hList7"/>
    <dgm:cxn modelId="{913131D9-C0AA-457C-9C26-66A4FDE2B891}" type="presOf" srcId="{5F32FC01-4243-4CAC-81AA-85B91AB2D359}" destId="{ABB33A21-20C5-4243-9CEF-0B48D59D06EA}" srcOrd="0" destOrd="0" presId="urn:microsoft.com/office/officeart/2005/8/layout/hList7"/>
    <dgm:cxn modelId="{909B73AF-CC4F-4745-BE1C-A1B792B32477}" type="presOf" srcId="{368AE0E3-4A8A-4336-8095-F315C57E00FC}" destId="{E1B9DB93-41F9-4E60-AE0F-CB90040C6B92}" srcOrd="0" destOrd="0" presId="urn:microsoft.com/office/officeart/2005/8/layout/hList7"/>
    <dgm:cxn modelId="{98F3197B-DDAB-4D57-85D0-97CD167FA69C}" type="presOf" srcId="{5F32FC01-4243-4CAC-81AA-85B91AB2D359}" destId="{8F4F89DA-EB45-4B64-86BD-5F08370C7E87}" srcOrd="1" destOrd="0" presId="urn:microsoft.com/office/officeart/2005/8/layout/hList7"/>
    <dgm:cxn modelId="{7147F4EB-8087-4889-B636-FC6613F85E1A}" type="presOf" srcId="{E4FC2335-9063-4541-803C-201445D4B587}" destId="{BC2A9F7C-133A-4D1E-894D-9C54DC80AC7D}" srcOrd="1" destOrd="0" presId="urn:microsoft.com/office/officeart/2005/8/layout/hList7"/>
    <dgm:cxn modelId="{D777C0FD-8991-4E91-B69F-6AC68D03BC00}" srcId="{2E8EECE1-B87C-45DA-8880-EBD260E5F2D9}" destId="{BD5BA33A-04B1-4EE8-A824-CF2E6BCF1368}" srcOrd="0" destOrd="0" parTransId="{E4029230-4A81-477A-8FD8-28D1A696D90C}" sibTransId="{974C9CC2-5CD0-43A7-BED8-63D2EF29CED3}"/>
    <dgm:cxn modelId="{93AA0F54-C1A6-4649-B51C-F93096AA388E}" type="presOf" srcId="{1661934A-BF75-40C3-B826-D943F4BF9EA6}" destId="{4098F409-29B4-4F11-A165-16A6663AE5BE}" srcOrd="1" destOrd="0" presId="urn:microsoft.com/office/officeart/2005/8/layout/hList7"/>
    <dgm:cxn modelId="{79B7FE51-EB42-45C0-B0B8-5693975483D7}" type="presOf" srcId="{9C858BEC-3157-4ACE-8BD4-2B62B91F477E}" destId="{BD98D722-D484-40AC-8826-3CF57E38FE09}" srcOrd="0" destOrd="0" presId="urn:microsoft.com/office/officeart/2005/8/layout/hList7"/>
    <dgm:cxn modelId="{BEBFC239-A704-4F43-9E8E-495CDC5C7BFB}" type="presOf" srcId="{E21E3066-D199-4FE4-B2FC-D72D1ADDF106}" destId="{1262DB8C-17C1-4CD6-9195-8062604C603A}" srcOrd="0" destOrd="0" presId="urn:microsoft.com/office/officeart/2005/8/layout/hList7"/>
    <dgm:cxn modelId="{258834A0-A82F-4300-B9EF-A6C1F923559F}" type="presOf" srcId="{DAA0C82F-420B-4C81-AFC9-E85D8A311C5F}" destId="{7A4AA208-AFA4-4D2E-967F-A219D48356FF}" srcOrd="1" destOrd="0" presId="urn:microsoft.com/office/officeart/2005/8/layout/hList7"/>
    <dgm:cxn modelId="{1F5C169C-8B1C-493E-88B7-72A334EE0156}" type="presOf" srcId="{BD5BA33A-04B1-4EE8-A824-CF2E6BCF1368}" destId="{705B6399-B68F-4ED9-A439-A76969EB9537}" srcOrd="1" destOrd="0" presId="urn:microsoft.com/office/officeart/2005/8/layout/hList7"/>
    <dgm:cxn modelId="{828261EB-A666-4526-A1FE-96EB10067113}" type="presOf" srcId="{BD5BA33A-04B1-4EE8-A824-CF2E6BCF1368}" destId="{333DD2DC-CA35-4CC5-8ED1-10209D4AEAED}" srcOrd="0" destOrd="0" presId="urn:microsoft.com/office/officeart/2005/8/layout/hList7"/>
    <dgm:cxn modelId="{1123D8B7-81F5-4F05-80C9-5170410C533F}" type="presOf" srcId="{DAA0C82F-420B-4C81-AFC9-E85D8A311C5F}" destId="{491A1DDF-E8F8-4433-B4EA-7117ECAE97E1}" srcOrd="0" destOrd="0" presId="urn:microsoft.com/office/officeart/2005/8/layout/hList7"/>
    <dgm:cxn modelId="{095152EE-1340-4D88-9264-0DEFC3B6D840}" srcId="{2E8EECE1-B87C-45DA-8880-EBD260E5F2D9}" destId="{E4FC2335-9063-4541-803C-201445D4B587}" srcOrd="4" destOrd="0" parTransId="{5C07080C-1609-4128-8AD6-A518FCC77610}" sibTransId="{368AE0E3-4A8A-4336-8095-F315C57E00FC}"/>
    <dgm:cxn modelId="{71CBC3C8-0CFE-4DC8-91A2-204A70D3037B}" srcId="{2E8EECE1-B87C-45DA-8880-EBD260E5F2D9}" destId="{DAA0C82F-420B-4C81-AFC9-E85D8A311C5F}" srcOrd="2" destOrd="0" parTransId="{775129AB-F6FB-47D7-B0B3-CF294ABA6368}" sibTransId="{9C858BEC-3157-4ACE-8BD4-2B62B91F477E}"/>
    <dgm:cxn modelId="{CE5D6830-FCE6-42D1-B914-9BE6C0E0192B}" srcId="{2E8EECE1-B87C-45DA-8880-EBD260E5F2D9}" destId="{1661934A-BF75-40C3-B826-D943F4BF9EA6}" srcOrd="3" destOrd="0" parTransId="{B430845A-D143-4C4F-8D61-5CCFF6F1F372}" sibTransId="{11E88F49-FB1A-4028-BBFE-A4305DA9936B}"/>
    <dgm:cxn modelId="{C7112D19-0349-4D77-84F6-FBE7F7D6A0E9}" type="presOf" srcId="{1661934A-BF75-40C3-B826-D943F4BF9EA6}" destId="{9082AF64-EA3F-4990-9363-EA339BAAA93E}" srcOrd="0" destOrd="0" presId="urn:microsoft.com/office/officeart/2005/8/layout/hList7"/>
    <dgm:cxn modelId="{0B6E4ED9-AFB7-43D8-8245-7B592134DB11}" type="presOf" srcId="{2E8EECE1-B87C-45DA-8880-EBD260E5F2D9}" destId="{3B960E1A-6BDA-4086-82DD-83CC5D697516}" srcOrd="0" destOrd="0" presId="urn:microsoft.com/office/officeart/2005/8/layout/hList7"/>
    <dgm:cxn modelId="{118DD47A-A969-4562-959F-33563F1BAC22}" srcId="{2E8EECE1-B87C-45DA-8880-EBD260E5F2D9}" destId="{5F32FC01-4243-4CAC-81AA-85B91AB2D359}" srcOrd="5" destOrd="0" parTransId="{C7EDA4E8-D2F3-4390-B365-F2B77113E2EA}" sibTransId="{F8C9077F-B924-4615-A34C-0FF83B7CD925}"/>
    <dgm:cxn modelId="{8738D6A1-59D4-420E-AD9C-2E9D095C8FEC}" type="presParOf" srcId="{3B960E1A-6BDA-4086-82DD-83CC5D697516}" destId="{98E7E5F6-A597-46A6-820E-E34AD285C404}" srcOrd="0" destOrd="0" presId="urn:microsoft.com/office/officeart/2005/8/layout/hList7"/>
    <dgm:cxn modelId="{3EFDC195-1E6F-4609-8328-71985FCAD95D}" type="presParOf" srcId="{3B960E1A-6BDA-4086-82DD-83CC5D697516}" destId="{DFE2FD65-578A-4000-9F26-A17CECD3B2BE}" srcOrd="1" destOrd="0" presId="urn:microsoft.com/office/officeart/2005/8/layout/hList7"/>
    <dgm:cxn modelId="{A70702C4-EF58-45B8-A968-7EEFE5F33F73}" type="presParOf" srcId="{DFE2FD65-578A-4000-9F26-A17CECD3B2BE}" destId="{478445D1-7224-45FB-84B6-5DFAD2CE2801}" srcOrd="0" destOrd="0" presId="urn:microsoft.com/office/officeart/2005/8/layout/hList7"/>
    <dgm:cxn modelId="{7523A21B-BF45-47FD-B685-4C8204E54B3F}" type="presParOf" srcId="{478445D1-7224-45FB-84B6-5DFAD2CE2801}" destId="{333DD2DC-CA35-4CC5-8ED1-10209D4AEAED}" srcOrd="0" destOrd="0" presId="urn:microsoft.com/office/officeart/2005/8/layout/hList7"/>
    <dgm:cxn modelId="{198B3944-401B-4CC8-BD04-66AA02ABBF54}" type="presParOf" srcId="{478445D1-7224-45FB-84B6-5DFAD2CE2801}" destId="{705B6399-B68F-4ED9-A439-A76969EB9537}" srcOrd="1" destOrd="0" presId="urn:microsoft.com/office/officeart/2005/8/layout/hList7"/>
    <dgm:cxn modelId="{82A8254F-765D-49A2-90BF-0294CE67C6E6}" type="presParOf" srcId="{478445D1-7224-45FB-84B6-5DFAD2CE2801}" destId="{BD2ABA59-B0C8-4C22-B2DB-DDBF9BF96E72}" srcOrd="2" destOrd="0" presId="urn:microsoft.com/office/officeart/2005/8/layout/hList7"/>
    <dgm:cxn modelId="{CD3992BE-72BF-4F15-AFEC-479B326E18F5}" type="presParOf" srcId="{478445D1-7224-45FB-84B6-5DFAD2CE2801}" destId="{BED07785-2BF1-4B4E-8CF9-C17AAECD6A3B}" srcOrd="3" destOrd="0" presId="urn:microsoft.com/office/officeart/2005/8/layout/hList7"/>
    <dgm:cxn modelId="{6488F17F-854A-45CD-8A9E-7C4688325744}" type="presParOf" srcId="{DFE2FD65-578A-4000-9F26-A17CECD3B2BE}" destId="{A8E7479D-853E-4721-9F4B-CCA24B5BFAB8}" srcOrd="1" destOrd="0" presId="urn:microsoft.com/office/officeart/2005/8/layout/hList7"/>
    <dgm:cxn modelId="{541E8634-89A2-4376-AE24-02BACA77C3BE}" type="presParOf" srcId="{DFE2FD65-578A-4000-9F26-A17CECD3B2BE}" destId="{A78BC187-D9D6-4428-A34B-FBC0ADF0D8C4}" srcOrd="2" destOrd="0" presId="urn:microsoft.com/office/officeart/2005/8/layout/hList7"/>
    <dgm:cxn modelId="{02699CFC-7B40-45D1-83B6-1F8F92332250}" type="presParOf" srcId="{A78BC187-D9D6-4428-A34B-FBC0ADF0D8C4}" destId="{88C2E4B0-2A76-4DC8-81A8-477C923B3502}" srcOrd="0" destOrd="0" presId="urn:microsoft.com/office/officeart/2005/8/layout/hList7"/>
    <dgm:cxn modelId="{D76E64E4-AD95-4C4A-BC66-3CA1D0F0E1F9}" type="presParOf" srcId="{A78BC187-D9D6-4428-A34B-FBC0ADF0D8C4}" destId="{F2F46550-7172-4020-979D-05ABB963CCBF}" srcOrd="1" destOrd="0" presId="urn:microsoft.com/office/officeart/2005/8/layout/hList7"/>
    <dgm:cxn modelId="{AE1679AA-52F7-4D66-A9C7-47F9C17DBCAD}" type="presParOf" srcId="{A78BC187-D9D6-4428-A34B-FBC0ADF0D8C4}" destId="{85EFEE63-49FA-4FC7-A7F3-B09BBE371EFA}" srcOrd="2" destOrd="0" presId="urn:microsoft.com/office/officeart/2005/8/layout/hList7"/>
    <dgm:cxn modelId="{237E73BD-D8B4-4370-BF48-20CFCB5EFD03}" type="presParOf" srcId="{A78BC187-D9D6-4428-A34B-FBC0ADF0D8C4}" destId="{A8FDC032-24BB-4112-ACCE-869C0ABFF62F}" srcOrd="3" destOrd="0" presId="urn:microsoft.com/office/officeart/2005/8/layout/hList7"/>
    <dgm:cxn modelId="{91DB338E-CC6C-470D-813B-BE366CF02B5F}" type="presParOf" srcId="{DFE2FD65-578A-4000-9F26-A17CECD3B2BE}" destId="{1262DB8C-17C1-4CD6-9195-8062604C603A}" srcOrd="3" destOrd="0" presId="urn:microsoft.com/office/officeart/2005/8/layout/hList7"/>
    <dgm:cxn modelId="{0A010C8C-F190-4600-9F3A-47316B63F806}" type="presParOf" srcId="{DFE2FD65-578A-4000-9F26-A17CECD3B2BE}" destId="{14B9A8D1-F14F-49E3-81F6-0FFE265BD403}" srcOrd="4" destOrd="0" presId="urn:microsoft.com/office/officeart/2005/8/layout/hList7"/>
    <dgm:cxn modelId="{CD69ADC9-E6E0-4601-B92D-661D5D07BB6D}" type="presParOf" srcId="{14B9A8D1-F14F-49E3-81F6-0FFE265BD403}" destId="{491A1DDF-E8F8-4433-B4EA-7117ECAE97E1}" srcOrd="0" destOrd="0" presId="urn:microsoft.com/office/officeart/2005/8/layout/hList7"/>
    <dgm:cxn modelId="{839102C9-C22F-457F-B879-F946F39E5C60}" type="presParOf" srcId="{14B9A8D1-F14F-49E3-81F6-0FFE265BD403}" destId="{7A4AA208-AFA4-4D2E-967F-A219D48356FF}" srcOrd="1" destOrd="0" presId="urn:microsoft.com/office/officeart/2005/8/layout/hList7"/>
    <dgm:cxn modelId="{62A730F9-F946-4C1E-AF6E-3E7DDF9175AC}" type="presParOf" srcId="{14B9A8D1-F14F-49E3-81F6-0FFE265BD403}" destId="{5CA3A014-9003-4E67-B04F-93FDC9FBD247}" srcOrd="2" destOrd="0" presId="urn:microsoft.com/office/officeart/2005/8/layout/hList7"/>
    <dgm:cxn modelId="{F03BDC3E-BB17-4FEF-8B73-D2A6E696C329}" type="presParOf" srcId="{14B9A8D1-F14F-49E3-81F6-0FFE265BD403}" destId="{8C9C8AEF-E773-4F07-8D59-357FE4BB0D0F}" srcOrd="3" destOrd="0" presId="urn:microsoft.com/office/officeart/2005/8/layout/hList7"/>
    <dgm:cxn modelId="{4D310F4D-5835-461C-B7E5-FF27DA89AAA3}" type="presParOf" srcId="{DFE2FD65-578A-4000-9F26-A17CECD3B2BE}" destId="{BD98D722-D484-40AC-8826-3CF57E38FE09}" srcOrd="5" destOrd="0" presId="urn:microsoft.com/office/officeart/2005/8/layout/hList7"/>
    <dgm:cxn modelId="{F722F1E4-0B6B-4962-8EDC-D8298AF39305}" type="presParOf" srcId="{DFE2FD65-578A-4000-9F26-A17CECD3B2BE}" destId="{7702EFE2-CA67-41E9-B1CB-D195BF2C2030}" srcOrd="6" destOrd="0" presId="urn:microsoft.com/office/officeart/2005/8/layout/hList7"/>
    <dgm:cxn modelId="{A0EFA15D-453B-4CAD-9E38-D339DF1B6343}" type="presParOf" srcId="{7702EFE2-CA67-41E9-B1CB-D195BF2C2030}" destId="{9082AF64-EA3F-4990-9363-EA339BAAA93E}" srcOrd="0" destOrd="0" presId="urn:microsoft.com/office/officeart/2005/8/layout/hList7"/>
    <dgm:cxn modelId="{D8AFBC6E-6DDF-4352-A773-EE94F39EA7B2}" type="presParOf" srcId="{7702EFE2-CA67-41E9-B1CB-D195BF2C2030}" destId="{4098F409-29B4-4F11-A165-16A6663AE5BE}" srcOrd="1" destOrd="0" presId="urn:microsoft.com/office/officeart/2005/8/layout/hList7"/>
    <dgm:cxn modelId="{3443B7B8-626C-4C99-AD64-1BCCC9E819BD}" type="presParOf" srcId="{7702EFE2-CA67-41E9-B1CB-D195BF2C2030}" destId="{9EB7800A-BA1B-4EAB-954B-D86435B4A500}" srcOrd="2" destOrd="0" presId="urn:microsoft.com/office/officeart/2005/8/layout/hList7"/>
    <dgm:cxn modelId="{C50B58E6-2163-4FDA-8D47-B1CCCE135A02}" type="presParOf" srcId="{7702EFE2-CA67-41E9-B1CB-D195BF2C2030}" destId="{C0E1E661-A217-4839-9A42-0623F5FA98E0}" srcOrd="3" destOrd="0" presId="urn:microsoft.com/office/officeart/2005/8/layout/hList7"/>
    <dgm:cxn modelId="{A8ACE1AE-455B-4DA0-A9B4-994A891ED6E0}" type="presParOf" srcId="{DFE2FD65-578A-4000-9F26-A17CECD3B2BE}" destId="{C101053A-2B22-4CCB-8A5C-BE9D28B14FA6}" srcOrd="7" destOrd="0" presId="urn:microsoft.com/office/officeart/2005/8/layout/hList7"/>
    <dgm:cxn modelId="{0281741C-88E6-4A73-A780-B8BD9B96C7D8}" type="presParOf" srcId="{DFE2FD65-578A-4000-9F26-A17CECD3B2BE}" destId="{09E7A8EE-FA9F-4EC8-AD9B-3BFDA8275EAC}" srcOrd="8" destOrd="0" presId="urn:microsoft.com/office/officeart/2005/8/layout/hList7"/>
    <dgm:cxn modelId="{EDD78ED8-F1CD-497A-8B18-730CF952093A}" type="presParOf" srcId="{09E7A8EE-FA9F-4EC8-AD9B-3BFDA8275EAC}" destId="{2B55455E-40D1-4A19-89AC-1737AE8BA258}" srcOrd="0" destOrd="0" presId="urn:microsoft.com/office/officeart/2005/8/layout/hList7"/>
    <dgm:cxn modelId="{ED9C2DF4-0296-4D30-ACEA-ADF575A2A354}" type="presParOf" srcId="{09E7A8EE-FA9F-4EC8-AD9B-3BFDA8275EAC}" destId="{BC2A9F7C-133A-4D1E-894D-9C54DC80AC7D}" srcOrd="1" destOrd="0" presId="urn:microsoft.com/office/officeart/2005/8/layout/hList7"/>
    <dgm:cxn modelId="{AB35E276-36E8-49F7-AA44-F382A95C8392}" type="presParOf" srcId="{09E7A8EE-FA9F-4EC8-AD9B-3BFDA8275EAC}" destId="{91351824-6210-4658-98C7-0EBCBF2B1A5B}" srcOrd="2" destOrd="0" presId="urn:microsoft.com/office/officeart/2005/8/layout/hList7"/>
    <dgm:cxn modelId="{4A38B28C-1161-4D04-B097-C8F323C9EA78}" type="presParOf" srcId="{09E7A8EE-FA9F-4EC8-AD9B-3BFDA8275EAC}" destId="{0E068286-4511-414D-91EC-90872961F152}" srcOrd="3" destOrd="0" presId="urn:microsoft.com/office/officeart/2005/8/layout/hList7"/>
    <dgm:cxn modelId="{6B51103B-2C17-49AB-8910-290C2A6DD5D3}" type="presParOf" srcId="{DFE2FD65-578A-4000-9F26-A17CECD3B2BE}" destId="{E1B9DB93-41F9-4E60-AE0F-CB90040C6B92}" srcOrd="9" destOrd="0" presId="urn:microsoft.com/office/officeart/2005/8/layout/hList7"/>
    <dgm:cxn modelId="{17971AAE-DBFC-44EF-8B0B-FDD5E6BF66F0}" type="presParOf" srcId="{DFE2FD65-578A-4000-9F26-A17CECD3B2BE}" destId="{7C8A9A3E-B9B6-4588-B31B-9489EDA30941}" srcOrd="10" destOrd="0" presId="urn:microsoft.com/office/officeart/2005/8/layout/hList7"/>
    <dgm:cxn modelId="{41BEF846-FCD2-4BA6-9435-D4C194E38018}" type="presParOf" srcId="{7C8A9A3E-B9B6-4588-B31B-9489EDA30941}" destId="{ABB33A21-20C5-4243-9CEF-0B48D59D06EA}" srcOrd="0" destOrd="0" presId="urn:microsoft.com/office/officeart/2005/8/layout/hList7"/>
    <dgm:cxn modelId="{563A8458-C114-46D0-8FB7-2D657D8B04CC}" type="presParOf" srcId="{7C8A9A3E-B9B6-4588-B31B-9489EDA30941}" destId="{8F4F89DA-EB45-4B64-86BD-5F08370C7E87}" srcOrd="1" destOrd="0" presId="urn:microsoft.com/office/officeart/2005/8/layout/hList7"/>
    <dgm:cxn modelId="{37CAAF0F-3073-4331-877F-0EC26566F775}" type="presParOf" srcId="{7C8A9A3E-B9B6-4588-B31B-9489EDA30941}" destId="{6AE06AF2-1CD4-4579-9122-92043A099AA1}" srcOrd="2" destOrd="0" presId="urn:microsoft.com/office/officeart/2005/8/layout/hList7"/>
    <dgm:cxn modelId="{E47375D4-CA4C-4DB5-B0FD-9D2C124E9250}" type="presParOf" srcId="{7C8A9A3E-B9B6-4588-B31B-9489EDA30941}" destId="{FBB7C8DE-DEEA-42B4-BF7C-DE85183AC1BE}"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6F28DA6-6635-4D50-B0AF-8AA9B22C8FB8}"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s-CO"/>
        </a:p>
      </dgm:t>
    </dgm:pt>
    <dgm:pt modelId="{C2FCEBE7-62A6-47CD-92C2-52F6739D94BF}">
      <dgm:prSet phldrT="[Texto]" custT="1"/>
      <dgm:spPr/>
      <dgm:t>
        <a:bodyPr/>
        <a:lstStyle/>
        <a:p>
          <a:r>
            <a:rPr lang="es-CO" sz="1400" dirty="0">
              <a:latin typeface="Bookman Old Style" pitchFamily="18" charset="0"/>
            </a:rPr>
            <a:t>AFILIACIONES ARL</a:t>
          </a:r>
        </a:p>
      </dgm:t>
    </dgm:pt>
    <dgm:pt modelId="{796FC529-710B-442E-8BA5-6643B5DD077A}" type="parTrans" cxnId="{A073DC8F-CB4C-4F72-AE04-A840BF684299}">
      <dgm:prSet/>
      <dgm:spPr/>
      <dgm:t>
        <a:bodyPr/>
        <a:lstStyle/>
        <a:p>
          <a:endParaRPr lang="es-CO">
            <a:latin typeface="Bookman Old Style" pitchFamily="18" charset="0"/>
          </a:endParaRPr>
        </a:p>
      </dgm:t>
    </dgm:pt>
    <dgm:pt modelId="{8A7C7AF4-6728-4A31-A062-73C27A9E8A7F}" type="sibTrans" cxnId="{A073DC8F-CB4C-4F72-AE04-A840BF684299}">
      <dgm:prSet/>
      <dgm:spPr/>
      <dgm:t>
        <a:bodyPr/>
        <a:lstStyle/>
        <a:p>
          <a:endParaRPr lang="es-CO">
            <a:latin typeface="Bookman Old Style" pitchFamily="18" charset="0"/>
          </a:endParaRPr>
        </a:p>
      </dgm:t>
    </dgm:pt>
    <dgm:pt modelId="{0CFBE9FC-CCF3-470F-A469-463C5797A649}">
      <dgm:prSet phldrT="[Texto]" custT="1"/>
      <dgm:spPr>
        <a:solidFill>
          <a:schemeClr val="accent4">
            <a:lumMod val="40000"/>
            <a:lumOff val="60000"/>
            <a:alpha val="89804"/>
          </a:schemeClr>
        </a:solidFill>
      </dgm:spPr>
      <dgm:t>
        <a:bodyPr/>
        <a:lstStyle/>
        <a:p>
          <a:r>
            <a:rPr lang="es-CO" sz="1050" dirty="0">
              <a:latin typeface="Bookman Old Style" pitchFamily="18" charset="0"/>
            </a:rPr>
            <a:t>Personal de planta, contratistas y pasantes</a:t>
          </a:r>
        </a:p>
      </dgm:t>
    </dgm:pt>
    <dgm:pt modelId="{7ACF19F0-2247-4828-BD1D-35191649A8FA}" type="parTrans" cxnId="{AE120F1A-726E-4D10-80B2-61E596CE3758}">
      <dgm:prSet/>
      <dgm:spPr/>
      <dgm:t>
        <a:bodyPr/>
        <a:lstStyle/>
        <a:p>
          <a:endParaRPr lang="es-CO">
            <a:latin typeface="Bookman Old Style" pitchFamily="18" charset="0"/>
          </a:endParaRPr>
        </a:p>
      </dgm:t>
    </dgm:pt>
    <dgm:pt modelId="{49871574-0F1D-465B-BB2F-BE50D44C780F}" type="sibTrans" cxnId="{AE120F1A-726E-4D10-80B2-61E596CE3758}">
      <dgm:prSet/>
      <dgm:spPr/>
      <dgm:t>
        <a:bodyPr/>
        <a:lstStyle/>
        <a:p>
          <a:endParaRPr lang="es-CO">
            <a:latin typeface="Bookman Old Style" pitchFamily="18" charset="0"/>
          </a:endParaRPr>
        </a:p>
      </dgm:t>
    </dgm:pt>
    <dgm:pt modelId="{33EE5F09-3AAB-4F32-A661-1469DB9C6496}">
      <dgm:prSet phldrT="[Texto]" custT="1"/>
      <dgm:spPr/>
      <dgm:t>
        <a:bodyPr/>
        <a:lstStyle/>
        <a:p>
          <a:r>
            <a:rPr lang="es-CO" sz="1400" dirty="0">
              <a:latin typeface="Bookman Old Style" pitchFamily="18" charset="0"/>
            </a:rPr>
            <a:t>GESTIÓN DE ACCIDENTES DE  TRABAJO Y  ENFERMEDAD LABORAL</a:t>
          </a:r>
        </a:p>
      </dgm:t>
    </dgm:pt>
    <dgm:pt modelId="{27C067C4-0741-418A-8FA8-B79296D8D370}" type="parTrans" cxnId="{41F2FAFF-C45A-47A3-BFD5-8EA41A0810DF}">
      <dgm:prSet/>
      <dgm:spPr/>
      <dgm:t>
        <a:bodyPr/>
        <a:lstStyle/>
        <a:p>
          <a:endParaRPr lang="es-CO">
            <a:latin typeface="Bookman Old Style" pitchFamily="18" charset="0"/>
          </a:endParaRPr>
        </a:p>
      </dgm:t>
    </dgm:pt>
    <dgm:pt modelId="{7D3EEB12-F6CD-4BCC-B043-FD4D28542172}" type="sibTrans" cxnId="{41F2FAFF-C45A-47A3-BFD5-8EA41A0810DF}">
      <dgm:prSet/>
      <dgm:spPr/>
      <dgm:t>
        <a:bodyPr/>
        <a:lstStyle/>
        <a:p>
          <a:endParaRPr lang="es-CO">
            <a:latin typeface="Bookman Old Style" pitchFamily="18" charset="0"/>
          </a:endParaRPr>
        </a:p>
      </dgm:t>
    </dgm:pt>
    <dgm:pt modelId="{5DCA8390-06EB-4B54-8179-BED42603C06D}">
      <dgm:prSet phldrT="[Texto]" custT="1"/>
      <dgm:spPr>
        <a:solidFill>
          <a:schemeClr val="accent4">
            <a:lumMod val="40000"/>
            <a:lumOff val="60000"/>
            <a:alpha val="90000"/>
          </a:schemeClr>
        </a:solidFill>
      </dgm:spPr>
      <dgm:t>
        <a:bodyPr/>
        <a:lstStyle/>
        <a:p>
          <a:r>
            <a:rPr lang="es-CO" sz="1050" dirty="0">
              <a:latin typeface="Bookman Old Style" pitchFamily="18" charset="0"/>
            </a:rPr>
            <a:t>Reporte e investigación de accidentes de trabajo</a:t>
          </a:r>
        </a:p>
      </dgm:t>
    </dgm:pt>
    <dgm:pt modelId="{7833207E-30AF-4600-8DAD-5B7F4FBC400A}" type="parTrans" cxnId="{EEDAC65C-BA8C-45EC-A301-40B7D3320514}">
      <dgm:prSet/>
      <dgm:spPr/>
      <dgm:t>
        <a:bodyPr/>
        <a:lstStyle/>
        <a:p>
          <a:endParaRPr lang="es-CO">
            <a:latin typeface="Bookman Old Style" pitchFamily="18" charset="0"/>
          </a:endParaRPr>
        </a:p>
      </dgm:t>
    </dgm:pt>
    <dgm:pt modelId="{40AC9890-CA52-4D17-B760-124A63D3BA01}" type="sibTrans" cxnId="{EEDAC65C-BA8C-45EC-A301-40B7D3320514}">
      <dgm:prSet/>
      <dgm:spPr/>
      <dgm:t>
        <a:bodyPr/>
        <a:lstStyle/>
        <a:p>
          <a:endParaRPr lang="es-CO">
            <a:latin typeface="Bookman Old Style" pitchFamily="18" charset="0"/>
          </a:endParaRPr>
        </a:p>
      </dgm:t>
    </dgm:pt>
    <dgm:pt modelId="{A6625FB8-3EDC-481C-90C7-9063E0FED605}">
      <dgm:prSet phldrT="[Texto]" custT="1"/>
      <dgm:spPr>
        <a:solidFill>
          <a:schemeClr val="accent4">
            <a:lumMod val="40000"/>
            <a:lumOff val="60000"/>
            <a:alpha val="90000"/>
          </a:schemeClr>
        </a:solidFill>
      </dgm:spPr>
      <dgm:t>
        <a:bodyPr/>
        <a:lstStyle/>
        <a:p>
          <a:r>
            <a:rPr lang="es-CO" sz="1050" dirty="0">
              <a:latin typeface="Bookman Old Style" pitchFamily="18" charset="0"/>
            </a:rPr>
            <a:t>Seguimiento a casos de AT por medicina laboral</a:t>
          </a:r>
        </a:p>
      </dgm:t>
    </dgm:pt>
    <dgm:pt modelId="{4CE5B091-EA0B-4FC6-B696-755D732FD509}" type="parTrans" cxnId="{F18E750A-DBC4-4441-8010-FA5EFD9FDCB8}">
      <dgm:prSet/>
      <dgm:spPr/>
      <dgm:t>
        <a:bodyPr/>
        <a:lstStyle/>
        <a:p>
          <a:endParaRPr lang="es-CO">
            <a:latin typeface="Bookman Old Style" pitchFamily="18" charset="0"/>
          </a:endParaRPr>
        </a:p>
      </dgm:t>
    </dgm:pt>
    <dgm:pt modelId="{739FD370-F1A4-4239-A8BF-48B255CF48B4}" type="sibTrans" cxnId="{F18E750A-DBC4-4441-8010-FA5EFD9FDCB8}">
      <dgm:prSet/>
      <dgm:spPr/>
      <dgm:t>
        <a:bodyPr/>
        <a:lstStyle/>
        <a:p>
          <a:endParaRPr lang="es-CO">
            <a:latin typeface="Bookman Old Style" pitchFamily="18" charset="0"/>
          </a:endParaRPr>
        </a:p>
      </dgm:t>
    </dgm:pt>
    <dgm:pt modelId="{6AEA0D70-3277-497E-8DE9-5A3D992E7132}">
      <dgm:prSet phldrT="[Texto]" custT="1"/>
      <dgm:spPr/>
      <dgm:t>
        <a:bodyPr/>
        <a:lstStyle/>
        <a:p>
          <a:r>
            <a:rPr lang="es-CO" sz="1400" dirty="0">
              <a:latin typeface="Bookman Old Style" pitchFamily="18" charset="0"/>
            </a:rPr>
            <a:t>REVISIÓN Y AJUSTE DOCUMENTOS DEL SG SST</a:t>
          </a:r>
        </a:p>
      </dgm:t>
    </dgm:pt>
    <dgm:pt modelId="{2B9D2556-5BD8-4D49-BF81-3D19AB21D52A}" type="parTrans" cxnId="{42491FC1-03D3-4C25-B30F-44973F1FD124}">
      <dgm:prSet/>
      <dgm:spPr/>
      <dgm:t>
        <a:bodyPr/>
        <a:lstStyle/>
        <a:p>
          <a:endParaRPr lang="es-CO">
            <a:latin typeface="Bookman Old Style" pitchFamily="18" charset="0"/>
          </a:endParaRPr>
        </a:p>
      </dgm:t>
    </dgm:pt>
    <dgm:pt modelId="{AE7BF74E-DA6B-46F1-A8A1-8484BC58CA9C}" type="sibTrans" cxnId="{42491FC1-03D3-4C25-B30F-44973F1FD124}">
      <dgm:prSet/>
      <dgm:spPr/>
      <dgm:t>
        <a:bodyPr/>
        <a:lstStyle/>
        <a:p>
          <a:endParaRPr lang="es-CO">
            <a:latin typeface="Bookman Old Style" pitchFamily="18" charset="0"/>
          </a:endParaRPr>
        </a:p>
      </dgm:t>
    </dgm:pt>
    <dgm:pt modelId="{D76FAED3-57BF-4E0F-82E4-BF31787D1C13}">
      <dgm:prSet phldrT="[Texto]" custT="1"/>
      <dgm:spPr>
        <a:solidFill>
          <a:schemeClr val="accent4">
            <a:lumMod val="40000"/>
            <a:lumOff val="60000"/>
            <a:alpha val="90000"/>
          </a:schemeClr>
        </a:solidFill>
      </dgm:spPr>
      <dgm:t>
        <a:bodyPr/>
        <a:lstStyle/>
        <a:p>
          <a:r>
            <a:rPr lang="es-CO" sz="1050" dirty="0">
              <a:latin typeface="Bookman Old Style" pitchFamily="18" charset="0"/>
            </a:rPr>
            <a:t>Política</a:t>
          </a:r>
        </a:p>
      </dgm:t>
    </dgm:pt>
    <dgm:pt modelId="{B60AB860-8870-4FB4-B4BB-8B27EC600653}" type="parTrans" cxnId="{F5108E0E-229E-45CA-AD9B-60972FB117EC}">
      <dgm:prSet/>
      <dgm:spPr/>
      <dgm:t>
        <a:bodyPr/>
        <a:lstStyle/>
        <a:p>
          <a:endParaRPr lang="es-CO">
            <a:latin typeface="Bookman Old Style" pitchFamily="18" charset="0"/>
          </a:endParaRPr>
        </a:p>
      </dgm:t>
    </dgm:pt>
    <dgm:pt modelId="{570A9899-7B4E-4C05-BDBD-03244A3C25C2}" type="sibTrans" cxnId="{F5108E0E-229E-45CA-AD9B-60972FB117EC}">
      <dgm:prSet/>
      <dgm:spPr/>
      <dgm:t>
        <a:bodyPr/>
        <a:lstStyle/>
        <a:p>
          <a:endParaRPr lang="es-CO">
            <a:latin typeface="Bookman Old Style" pitchFamily="18" charset="0"/>
          </a:endParaRPr>
        </a:p>
      </dgm:t>
    </dgm:pt>
    <dgm:pt modelId="{419CBEF6-855C-4D0B-ADD0-E5F880B34548}">
      <dgm:prSet phldrT="[Texto]" custT="1"/>
      <dgm:spPr>
        <a:solidFill>
          <a:schemeClr val="accent4">
            <a:lumMod val="40000"/>
            <a:lumOff val="60000"/>
            <a:alpha val="90000"/>
          </a:schemeClr>
        </a:solidFill>
      </dgm:spPr>
      <dgm:t>
        <a:bodyPr/>
        <a:lstStyle/>
        <a:p>
          <a:r>
            <a:rPr lang="es-CO" sz="1050" dirty="0">
              <a:latin typeface="Bookman Old Style" pitchFamily="18" charset="0"/>
            </a:rPr>
            <a:t>Objetivos</a:t>
          </a:r>
        </a:p>
      </dgm:t>
    </dgm:pt>
    <dgm:pt modelId="{93C11891-E945-4DBD-AC0F-8F43AC4EA45B}" type="parTrans" cxnId="{228EDD21-7C1E-4990-AD8F-2D532A983BBA}">
      <dgm:prSet/>
      <dgm:spPr/>
      <dgm:t>
        <a:bodyPr/>
        <a:lstStyle/>
        <a:p>
          <a:endParaRPr lang="es-CO">
            <a:latin typeface="Bookman Old Style" pitchFamily="18" charset="0"/>
          </a:endParaRPr>
        </a:p>
      </dgm:t>
    </dgm:pt>
    <dgm:pt modelId="{7979DB3A-24A8-4F06-922D-8EAFC3EFB6EB}" type="sibTrans" cxnId="{228EDD21-7C1E-4990-AD8F-2D532A983BBA}">
      <dgm:prSet/>
      <dgm:spPr/>
      <dgm:t>
        <a:bodyPr/>
        <a:lstStyle/>
        <a:p>
          <a:endParaRPr lang="es-CO">
            <a:latin typeface="Bookman Old Style" pitchFamily="18" charset="0"/>
          </a:endParaRPr>
        </a:p>
      </dgm:t>
    </dgm:pt>
    <dgm:pt modelId="{B7F39DCF-9B7C-4C22-8BC2-F0D5CE5BC658}">
      <dgm:prSet phldrT="[Texto]" custT="1"/>
      <dgm:spPr>
        <a:solidFill>
          <a:schemeClr val="accent4">
            <a:lumMod val="40000"/>
            <a:lumOff val="60000"/>
            <a:alpha val="89804"/>
          </a:schemeClr>
        </a:solidFill>
      </dgm:spPr>
      <dgm:t>
        <a:bodyPr/>
        <a:lstStyle/>
        <a:p>
          <a:r>
            <a:rPr lang="es-CO" sz="1050" dirty="0">
              <a:latin typeface="Bookman Old Style" pitchFamily="18" charset="0"/>
            </a:rPr>
            <a:t>Reporte novedades y retiros</a:t>
          </a:r>
        </a:p>
      </dgm:t>
    </dgm:pt>
    <dgm:pt modelId="{8F9C31E9-14ED-42E1-B764-CD539DF65B76}" type="parTrans" cxnId="{5811DAFB-C0A3-4CB7-AA60-A6AE9384CAF0}">
      <dgm:prSet/>
      <dgm:spPr/>
      <dgm:t>
        <a:bodyPr/>
        <a:lstStyle/>
        <a:p>
          <a:endParaRPr lang="es-CO">
            <a:latin typeface="Bookman Old Style" pitchFamily="18" charset="0"/>
          </a:endParaRPr>
        </a:p>
      </dgm:t>
    </dgm:pt>
    <dgm:pt modelId="{D6B2D9C3-AE6E-4ED1-946D-40E7FA79285D}" type="sibTrans" cxnId="{5811DAFB-C0A3-4CB7-AA60-A6AE9384CAF0}">
      <dgm:prSet/>
      <dgm:spPr/>
      <dgm:t>
        <a:bodyPr/>
        <a:lstStyle/>
        <a:p>
          <a:endParaRPr lang="es-CO">
            <a:latin typeface="Bookman Old Style" pitchFamily="18" charset="0"/>
          </a:endParaRPr>
        </a:p>
      </dgm:t>
    </dgm:pt>
    <dgm:pt modelId="{C9EED674-DE8F-473D-8533-B0EF170E298C}">
      <dgm:prSet phldrT="[Texto]" custT="1"/>
      <dgm:spPr>
        <a:solidFill>
          <a:schemeClr val="accent4">
            <a:lumMod val="40000"/>
            <a:lumOff val="60000"/>
            <a:alpha val="89804"/>
          </a:schemeClr>
        </a:solidFill>
      </dgm:spPr>
      <dgm:t>
        <a:bodyPr/>
        <a:lstStyle/>
        <a:p>
          <a:r>
            <a:rPr lang="es-CO" sz="1050" dirty="0">
              <a:latin typeface="Bookman Old Style" pitchFamily="18" charset="0"/>
            </a:rPr>
            <a:t>Verificación estados de cuenta</a:t>
          </a:r>
        </a:p>
      </dgm:t>
    </dgm:pt>
    <dgm:pt modelId="{AD28EE65-396D-4EF5-BFF9-07FEC829F42C}" type="parTrans" cxnId="{4B0A00D3-D1D2-402D-A513-4C29DBD702B2}">
      <dgm:prSet/>
      <dgm:spPr/>
      <dgm:t>
        <a:bodyPr/>
        <a:lstStyle/>
        <a:p>
          <a:endParaRPr lang="es-CO">
            <a:latin typeface="Bookman Old Style" pitchFamily="18" charset="0"/>
          </a:endParaRPr>
        </a:p>
      </dgm:t>
    </dgm:pt>
    <dgm:pt modelId="{9FCCB490-F280-469D-9C6A-8D04A9ECA77C}" type="sibTrans" cxnId="{4B0A00D3-D1D2-402D-A513-4C29DBD702B2}">
      <dgm:prSet/>
      <dgm:spPr/>
      <dgm:t>
        <a:bodyPr/>
        <a:lstStyle/>
        <a:p>
          <a:endParaRPr lang="es-CO">
            <a:latin typeface="Bookman Old Style" pitchFamily="18" charset="0"/>
          </a:endParaRPr>
        </a:p>
      </dgm:t>
    </dgm:pt>
    <dgm:pt modelId="{02E26747-87A3-4C9B-8A64-E1BD5E22653B}">
      <dgm:prSet phldrT="[Texto]" custT="1"/>
      <dgm:spPr>
        <a:solidFill>
          <a:schemeClr val="accent4">
            <a:lumMod val="40000"/>
            <a:lumOff val="60000"/>
            <a:alpha val="90000"/>
          </a:schemeClr>
        </a:solidFill>
      </dgm:spPr>
      <dgm:t>
        <a:bodyPr/>
        <a:lstStyle/>
        <a:p>
          <a:r>
            <a:rPr lang="es-CO" sz="1050" dirty="0">
              <a:latin typeface="Bookman Old Style" pitchFamily="18" charset="0"/>
            </a:rPr>
            <a:t>Seguimiento a proceso de enfermedad laboral </a:t>
          </a:r>
        </a:p>
      </dgm:t>
    </dgm:pt>
    <dgm:pt modelId="{AB24A7E3-FCB9-46DB-9ED7-7B36B07B8E67}" type="parTrans" cxnId="{5713C80F-9CEE-4745-8952-2FB30CE3BD82}">
      <dgm:prSet/>
      <dgm:spPr/>
      <dgm:t>
        <a:bodyPr/>
        <a:lstStyle/>
        <a:p>
          <a:endParaRPr lang="es-CO">
            <a:latin typeface="Bookman Old Style" pitchFamily="18" charset="0"/>
          </a:endParaRPr>
        </a:p>
      </dgm:t>
    </dgm:pt>
    <dgm:pt modelId="{24578CA6-DDE3-4427-BE7A-1BA83DCC3187}" type="sibTrans" cxnId="{5713C80F-9CEE-4745-8952-2FB30CE3BD82}">
      <dgm:prSet/>
      <dgm:spPr/>
      <dgm:t>
        <a:bodyPr/>
        <a:lstStyle/>
        <a:p>
          <a:endParaRPr lang="es-CO">
            <a:latin typeface="Bookman Old Style" pitchFamily="18" charset="0"/>
          </a:endParaRPr>
        </a:p>
      </dgm:t>
    </dgm:pt>
    <dgm:pt modelId="{5CBF5D06-8691-4E82-AE1A-03F681654C77}">
      <dgm:prSet phldrT="[Texto]" custT="1"/>
      <dgm:spPr>
        <a:solidFill>
          <a:schemeClr val="accent4">
            <a:lumMod val="40000"/>
            <a:lumOff val="60000"/>
            <a:alpha val="90000"/>
          </a:schemeClr>
        </a:solidFill>
      </dgm:spPr>
      <dgm:t>
        <a:bodyPr/>
        <a:lstStyle/>
        <a:p>
          <a:r>
            <a:rPr lang="es-CO" sz="1050" dirty="0">
              <a:latin typeface="Bookman Old Style" pitchFamily="18" charset="0"/>
            </a:rPr>
            <a:t>Reglamento de  higiene industrial, política de prevención al consumo de alcohol y </a:t>
          </a:r>
          <a:r>
            <a:rPr lang="es-CO" sz="1050" dirty="0" smtClean="0">
              <a:latin typeface="Bookman Old Style" pitchFamily="18" charset="0"/>
            </a:rPr>
            <a:t>psicoactivos</a:t>
          </a:r>
          <a:endParaRPr lang="es-CO" sz="1050" dirty="0">
            <a:latin typeface="Bookman Old Style" pitchFamily="18" charset="0"/>
          </a:endParaRPr>
        </a:p>
      </dgm:t>
    </dgm:pt>
    <dgm:pt modelId="{FD5ACCFF-ED07-4DD6-9524-797606ED762A}" type="parTrans" cxnId="{02E4CBBE-41B2-4323-BAEF-642EBC12B8F4}">
      <dgm:prSet/>
      <dgm:spPr/>
      <dgm:t>
        <a:bodyPr/>
        <a:lstStyle/>
        <a:p>
          <a:endParaRPr lang="es-CO">
            <a:latin typeface="Bookman Old Style" pitchFamily="18" charset="0"/>
          </a:endParaRPr>
        </a:p>
      </dgm:t>
    </dgm:pt>
    <dgm:pt modelId="{4A5980CF-F6FD-4039-B0AD-E55DAC39CBA2}" type="sibTrans" cxnId="{02E4CBBE-41B2-4323-BAEF-642EBC12B8F4}">
      <dgm:prSet/>
      <dgm:spPr/>
      <dgm:t>
        <a:bodyPr/>
        <a:lstStyle/>
        <a:p>
          <a:endParaRPr lang="es-CO">
            <a:latin typeface="Bookman Old Style" pitchFamily="18" charset="0"/>
          </a:endParaRPr>
        </a:p>
      </dgm:t>
    </dgm:pt>
    <dgm:pt modelId="{719669CE-5FE8-410E-85F8-CCFA88F26212}">
      <dgm:prSet custT="1"/>
      <dgm:spPr/>
      <dgm:t>
        <a:bodyPr/>
        <a:lstStyle/>
        <a:p>
          <a:r>
            <a:rPr lang="es-CO" sz="1400" dirty="0">
              <a:latin typeface="Bookman Old Style" pitchFamily="18" charset="0"/>
            </a:rPr>
            <a:t>REVISIÓN Y ACTUALIZACIÓN  MATRICES</a:t>
          </a:r>
        </a:p>
      </dgm:t>
    </dgm:pt>
    <dgm:pt modelId="{9C775D11-456D-4C00-9F7C-E612E79AF65A}" type="parTrans" cxnId="{50115EB5-F94B-4C9F-A870-E062B5F18DF2}">
      <dgm:prSet/>
      <dgm:spPr/>
      <dgm:t>
        <a:bodyPr/>
        <a:lstStyle/>
        <a:p>
          <a:endParaRPr lang="es-CO">
            <a:latin typeface="Bookman Old Style" pitchFamily="18" charset="0"/>
          </a:endParaRPr>
        </a:p>
      </dgm:t>
    </dgm:pt>
    <dgm:pt modelId="{9975656D-B9AE-4765-B975-2998E9600A24}" type="sibTrans" cxnId="{50115EB5-F94B-4C9F-A870-E062B5F18DF2}">
      <dgm:prSet/>
      <dgm:spPr/>
      <dgm:t>
        <a:bodyPr/>
        <a:lstStyle/>
        <a:p>
          <a:endParaRPr lang="es-CO">
            <a:latin typeface="Bookman Old Style" pitchFamily="18" charset="0"/>
          </a:endParaRPr>
        </a:p>
      </dgm:t>
    </dgm:pt>
    <dgm:pt modelId="{5474C52A-DA0D-410A-AB4E-A54492A5D6E4}">
      <dgm:prSet custT="1"/>
      <dgm:spPr>
        <a:solidFill>
          <a:schemeClr val="accent4">
            <a:lumMod val="40000"/>
            <a:lumOff val="60000"/>
            <a:alpha val="90000"/>
          </a:schemeClr>
        </a:solidFill>
      </dgm:spPr>
      <dgm:t>
        <a:bodyPr/>
        <a:lstStyle/>
        <a:p>
          <a:r>
            <a:rPr lang="es-CO" sz="1050" dirty="0">
              <a:latin typeface="Bookman Old Style" pitchFamily="18" charset="0"/>
            </a:rPr>
            <a:t>Matriz legal</a:t>
          </a:r>
        </a:p>
      </dgm:t>
    </dgm:pt>
    <dgm:pt modelId="{8AB2C72E-46FE-4DBF-99CB-B48C84E302C8}" type="parTrans" cxnId="{24B2E0E6-86C9-4E7D-A690-5411493A7042}">
      <dgm:prSet/>
      <dgm:spPr/>
      <dgm:t>
        <a:bodyPr/>
        <a:lstStyle/>
        <a:p>
          <a:endParaRPr lang="es-CO">
            <a:latin typeface="Bookman Old Style" pitchFamily="18" charset="0"/>
          </a:endParaRPr>
        </a:p>
      </dgm:t>
    </dgm:pt>
    <dgm:pt modelId="{EFA4BDDD-093A-4578-B7BB-5A5D10D2B826}" type="sibTrans" cxnId="{24B2E0E6-86C9-4E7D-A690-5411493A7042}">
      <dgm:prSet/>
      <dgm:spPr/>
      <dgm:t>
        <a:bodyPr/>
        <a:lstStyle/>
        <a:p>
          <a:endParaRPr lang="es-CO">
            <a:latin typeface="Bookman Old Style" pitchFamily="18" charset="0"/>
          </a:endParaRPr>
        </a:p>
      </dgm:t>
    </dgm:pt>
    <dgm:pt modelId="{6D7BB2FE-031A-4001-8570-05E908E1A3B2}">
      <dgm:prSet custT="1"/>
      <dgm:spPr>
        <a:solidFill>
          <a:schemeClr val="accent4">
            <a:lumMod val="40000"/>
            <a:lumOff val="60000"/>
            <a:alpha val="90000"/>
          </a:schemeClr>
        </a:solidFill>
      </dgm:spPr>
      <dgm:t>
        <a:bodyPr/>
        <a:lstStyle/>
        <a:p>
          <a:r>
            <a:rPr lang="es-CO" sz="1050" dirty="0">
              <a:latin typeface="Bookman Old Style" pitchFamily="18" charset="0"/>
            </a:rPr>
            <a:t>Matriz de identificación de peligros valoración de riesgos y determinación de controles</a:t>
          </a:r>
        </a:p>
      </dgm:t>
    </dgm:pt>
    <dgm:pt modelId="{0CEC4C98-4249-4ACA-BAA3-9E3C4ECF5AB9}" type="parTrans" cxnId="{422321EA-AC7B-451C-A278-AD371DD1B428}">
      <dgm:prSet/>
      <dgm:spPr/>
      <dgm:t>
        <a:bodyPr/>
        <a:lstStyle/>
        <a:p>
          <a:endParaRPr lang="es-CO">
            <a:latin typeface="Bookman Old Style" pitchFamily="18" charset="0"/>
          </a:endParaRPr>
        </a:p>
      </dgm:t>
    </dgm:pt>
    <dgm:pt modelId="{023EB8AC-F6A0-463B-AD66-9DFCDBC7EF4F}" type="sibTrans" cxnId="{422321EA-AC7B-451C-A278-AD371DD1B428}">
      <dgm:prSet/>
      <dgm:spPr/>
      <dgm:t>
        <a:bodyPr/>
        <a:lstStyle/>
        <a:p>
          <a:endParaRPr lang="es-CO">
            <a:latin typeface="Bookman Old Style" pitchFamily="18" charset="0"/>
          </a:endParaRPr>
        </a:p>
      </dgm:t>
    </dgm:pt>
    <dgm:pt modelId="{11174CD7-6851-4F33-A089-72B7324AB73B}">
      <dgm:prSet phldrT="[Texto]" custT="1"/>
      <dgm:spPr>
        <a:solidFill>
          <a:schemeClr val="accent4">
            <a:lumMod val="40000"/>
            <a:lumOff val="60000"/>
            <a:alpha val="90000"/>
          </a:schemeClr>
        </a:solidFill>
      </dgm:spPr>
      <dgm:t>
        <a:bodyPr/>
        <a:lstStyle/>
        <a:p>
          <a:r>
            <a:rPr lang="es-CO" sz="1050" dirty="0">
              <a:latin typeface="Bookman Old Style" pitchFamily="18" charset="0"/>
            </a:rPr>
            <a:t>Mesa laboral para seguimiento a casos</a:t>
          </a:r>
        </a:p>
      </dgm:t>
    </dgm:pt>
    <dgm:pt modelId="{E26DDC30-BD4C-441E-86DE-2EA10D36EED2}" type="parTrans" cxnId="{70AA3572-DB3F-42F4-94DB-63F3DC430E4C}">
      <dgm:prSet/>
      <dgm:spPr/>
      <dgm:t>
        <a:bodyPr/>
        <a:lstStyle/>
        <a:p>
          <a:endParaRPr lang="es-CO">
            <a:latin typeface="Bookman Old Style" pitchFamily="18" charset="0"/>
          </a:endParaRPr>
        </a:p>
      </dgm:t>
    </dgm:pt>
    <dgm:pt modelId="{AF9AC425-9BE6-4844-8211-5445E05D5BC3}" type="sibTrans" cxnId="{70AA3572-DB3F-42F4-94DB-63F3DC430E4C}">
      <dgm:prSet/>
      <dgm:spPr/>
      <dgm:t>
        <a:bodyPr/>
        <a:lstStyle/>
        <a:p>
          <a:endParaRPr lang="es-CO">
            <a:latin typeface="Bookman Old Style" pitchFamily="18" charset="0"/>
          </a:endParaRPr>
        </a:p>
      </dgm:t>
    </dgm:pt>
    <dgm:pt modelId="{C14D9825-A624-4435-91B2-10D2206D666C}">
      <dgm:prSet phldrT="[Texto]" custT="1"/>
      <dgm:spPr>
        <a:solidFill>
          <a:schemeClr val="accent4">
            <a:lumMod val="40000"/>
            <a:lumOff val="60000"/>
            <a:alpha val="90000"/>
          </a:schemeClr>
        </a:solidFill>
      </dgm:spPr>
      <dgm:t>
        <a:bodyPr/>
        <a:lstStyle/>
        <a:p>
          <a:r>
            <a:rPr lang="es-CO" sz="1050" dirty="0">
              <a:latin typeface="Bookman Old Style" pitchFamily="18" charset="0"/>
            </a:rPr>
            <a:t>Visitas de Seguimiento a restricciones y/o recomendaciones a puestos de trabajo</a:t>
          </a:r>
        </a:p>
      </dgm:t>
    </dgm:pt>
    <dgm:pt modelId="{C0FAABFE-3411-437E-B9F4-537CB0B75EAE}" type="parTrans" cxnId="{E9057F21-EDAC-48A0-B8AA-57DFD94D0BBB}">
      <dgm:prSet/>
      <dgm:spPr/>
      <dgm:t>
        <a:bodyPr/>
        <a:lstStyle/>
        <a:p>
          <a:endParaRPr lang="es-CO">
            <a:latin typeface="Bookman Old Style" pitchFamily="18" charset="0"/>
          </a:endParaRPr>
        </a:p>
      </dgm:t>
    </dgm:pt>
    <dgm:pt modelId="{C605358A-AD1F-44FF-93C2-EC48A980AC5D}" type="sibTrans" cxnId="{E9057F21-EDAC-48A0-B8AA-57DFD94D0BBB}">
      <dgm:prSet/>
      <dgm:spPr/>
      <dgm:t>
        <a:bodyPr/>
        <a:lstStyle/>
        <a:p>
          <a:endParaRPr lang="es-CO">
            <a:latin typeface="Bookman Old Style" pitchFamily="18" charset="0"/>
          </a:endParaRPr>
        </a:p>
      </dgm:t>
    </dgm:pt>
    <dgm:pt modelId="{1A759072-1E2E-48E5-A728-04FC1334D2B2}" type="pres">
      <dgm:prSet presAssocID="{86F28DA6-6635-4D50-B0AF-8AA9B22C8FB8}" presName="linear" presStyleCnt="0">
        <dgm:presLayoutVars>
          <dgm:dir/>
          <dgm:animLvl val="lvl"/>
          <dgm:resizeHandles val="exact"/>
        </dgm:presLayoutVars>
      </dgm:prSet>
      <dgm:spPr/>
      <dgm:t>
        <a:bodyPr/>
        <a:lstStyle/>
        <a:p>
          <a:endParaRPr lang="es-ES"/>
        </a:p>
      </dgm:t>
    </dgm:pt>
    <dgm:pt modelId="{7300A6A4-5CF5-44EA-A50E-9F558DC0BB89}" type="pres">
      <dgm:prSet presAssocID="{C2FCEBE7-62A6-47CD-92C2-52F6739D94BF}" presName="parentLin" presStyleCnt="0"/>
      <dgm:spPr/>
    </dgm:pt>
    <dgm:pt modelId="{00FCF3C5-D834-46F0-A2B1-B19730BC2150}" type="pres">
      <dgm:prSet presAssocID="{C2FCEBE7-62A6-47CD-92C2-52F6739D94BF}" presName="parentLeftMargin" presStyleLbl="node1" presStyleIdx="0" presStyleCnt="4"/>
      <dgm:spPr/>
      <dgm:t>
        <a:bodyPr/>
        <a:lstStyle/>
        <a:p>
          <a:endParaRPr lang="es-ES"/>
        </a:p>
      </dgm:t>
    </dgm:pt>
    <dgm:pt modelId="{81BB4122-7780-4D60-A207-DADEA6F37314}" type="pres">
      <dgm:prSet presAssocID="{C2FCEBE7-62A6-47CD-92C2-52F6739D94BF}" presName="parentText" presStyleLbl="node1" presStyleIdx="0" presStyleCnt="4">
        <dgm:presLayoutVars>
          <dgm:chMax val="0"/>
          <dgm:bulletEnabled val="1"/>
        </dgm:presLayoutVars>
      </dgm:prSet>
      <dgm:spPr/>
      <dgm:t>
        <a:bodyPr/>
        <a:lstStyle/>
        <a:p>
          <a:endParaRPr lang="es-ES"/>
        </a:p>
      </dgm:t>
    </dgm:pt>
    <dgm:pt modelId="{C09BC175-3ED2-47FD-8214-2224B43AEB25}" type="pres">
      <dgm:prSet presAssocID="{C2FCEBE7-62A6-47CD-92C2-52F6739D94BF}" presName="negativeSpace" presStyleCnt="0"/>
      <dgm:spPr/>
    </dgm:pt>
    <dgm:pt modelId="{4E8B1A7C-566F-46FD-A957-01674B5F5BE6}" type="pres">
      <dgm:prSet presAssocID="{C2FCEBE7-62A6-47CD-92C2-52F6739D94BF}" presName="childText" presStyleLbl="conFgAcc1" presStyleIdx="0" presStyleCnt="4">
        <dgm:presLayoutVars>
          <dgm:bulletEnabled val="1"/>
        </dgm:presLayoutVars>
      </dgm:prSet>
      <dgm:spPr/>
      <dgm:t>
        <a:bodyPr/>
        <a:lstStyle/>
        <a:p>
          <a:endParaRPr lang="es-ES"/>
        </a:p>
      </dgm:t>
    </dgm:pt>
    <dgm:pt modelId="{E4E43273-5972-46A4-A8BB-79FDD4E9E6BE}" type="pres">
      <dgm:prSet presAssocID="{8A7C7AF4-6728-4A31-A062-73C27A9E8A7F}" presName="spaceBetweenRectangles" presStyleCnt="0"/>
      <dgm:spPr/>
    </dgm:pt>
    <dgm:pt modelId="{9BD0416C-4D59-4A91-AA9F-BF686E136EF4}" type="pres">
      <dgm:prSet presAssocID="{33EE5F09-3AAB-4F32-A661-1469DB9C6496}" presName="parentLin" presStyleCnt="0"/>
      <dgm:spPr/>
    </dgm:pt>
    <dgm:pt modelId="{889FB4BE-4BE8-4513-A0D8-09A2574F87C3}" type="pres">
      <dgm:prSet presAssocID="{33EE5F09-3AAB-4F32-A661-1469DB9C6496}" presName="parentLeftMargin" presStyleLbl="node1" presStyleIdx="0" presStyleCnt="4"/>
      <dgm:spPr/>
      <dgm:t>
        <a:bodyPr/>
        <a:lstStyle/>
        <a:p>
          <a:endParaRPr lang="es-ES"/>
        </a:p>
      </dgm:t>
    </dgm:pt>
    <dgm:pt modelId="{850A85DF-B527-40E7-B5EA-E96AE8A81DDD}" type="pres">
      <dgm:prSet presAssocID="{33EE5F09-3AAB-4F32-A661-1469DB9C6496}" presName="parentText" presStyleLbl="node1" presStyleIdx="1" presStyleCnt="4">
        <dgm:presLayoutVars>
          <dgm:chMax val="0"/>
          <dgm:bulletEnabled val="1"/>
        </dgm:presLayoutVars>
      </dgm:prSet>
      <dgm:spPr/>
      <dgm:t>
        <a:bodyPr/>
        <a:lstStyle/>
        <a:p>
          <a:endParaRPr lang="es-ES"/>
        </a:p>
      </dgm:t>
    </dgm:pt>
    <dgm:pt modelId="{25A87E1A-A140-4F05-BADA-8560AF2F238A}" type="pres">
      <dgm:prSet presAssocID="{33EE5F09-3AAB-4F32-A661-1469DB9C6496}" presName="negativeSpace" presStyleCnt="0"/>
      <dgm:spPr/>
    </dgm:pt>
    <dgm:pt modelId="{63002383-5B1B-4A3D-951F-2FA542DCD971}" type="pres">
      <dgm:prSet presAssocID="{33EE5F09-3AAB-4F32-A661-1469DB9C6496}" presName="childText" presStyleLbl="conFgAcc1" presStyleIdx="1" presStyleCnt="4">
        <dgm:presLayoutVars>
          <dgm:bulletEnabled val="1"/>
        </dgm:presLayoutVars>
      </dgm:prSet>
      <dgm:spPr/>
      <dgm:t>
        <a:bodyPr/>
        <a:lstStyle/>
        <a:p>
          <a:endParaRPr lang="es-ES"/>
        </a:p>
      </dgm:t>
    </dgm:pt>
    <dgm:pt modelId="{5E39A353-6615-4F79-9154-67A95DBEF2E1}" type="pres">
      <dgm:prSet presAssocID="{7D3EEB12-F6CD-4BCC-B043-FD4D28542172}" presName="spaceBetweenRectangles" presStyleCnt="0"/>
      <dgm:spPr/>
    </dgm:pt>
    <dgm:pt modelId="{C15DA30B-3B8C-4D61-B725-EAF34C25509F}" type="pres">
      <dgm:prSet presAssocID="{6AEA0D70-3277-497E-8DE9-5A3D992E7132}" presName="parentLin" presStyleCnt="0"/>
      <dgm:spPr/>
    </dgm:pt>
    <dgm:pt modelId="{6E97A115-0C86-4D99-9EF7-98AB11C3B2A0}" type="pres">
      <dgm:prSet presAssocID="{6AEA0D70-3277-497E-8DE9-5A3D992E7132}" presName="parentLeftMargin" presStyleLbl="node1" presStyleIdx="1" presStyleCnt="4"/>
      <dgm:spPr/>
      <dgm:t>
        <a:bodyPr/>
        <a:lstStyle/>
        <a:p>
          <a:endParaRPr lang="es-ES"/>
        </a:p>
      </dgm:t>
    </dgm:pt>
    <dgm:pt modelId="{7C560068-2A28-4031-83BD-D0AB19C8D3A7}" type="pres">
      <dgm:prSet presAssocID="{6AEA0D70-3277-497E-8DE9-5A3D992E7132}" presName="parentText" presStyleLbl="node1" presStyleIdx="2" presStyleCnt="4">
        <dgm:presLayoutVars>
          <dgm:chMax val="0"/>
          <dgm:bulletEnabled val="1"/>
        </dgm:presLayoutVars>
      </dgm:prSet>
      <dgm:spPr/>
      <dgm:t>
        <a:bodyPr/>
        <a:lstStyle/>
        <a:p>
          <a:endParaRPr lang="es-ES"/>
        </a:p>
      </dgm:t>
    </dgm:pt>
    <dgm:pt modelId="{B1C9BF7D-26B5-4C71-9413-5169D274FBDA}" type="pres">
      <dgm:prSet presAssocID="{6AEA0D70-3277-497E-8DE9-5A3D992E7132}" presName="negativeSpace" presStyleCnt="0"/>
      <dgm:spPr/>
    </dgm:pt>
    <dgm:pt modelId="{339273E9-A702-4767-AABE-919F72FA78E2}" type="pres">
      <dgm:prSet presAssocID="{6AEA0D70-3277-497E-8DE9-5A3D992E7132}" presName="childText" presStyleLbl="conFgAcc1" presStyleIdx="2" presStyleCnt="4">
        <dgm:presLayoutVars>
          <dgm:bulletEnabled val="1"/>
        </dgm:presLayoutVars>
      </dgm:prSet>
      <dgm:spPr/>
      <dgm:t>
        <a:bodyPr/>
        <a:lstStyle/>
        <a:p>
          <a:endParaRPr lang="es-ES"/>
        </a:p>
      </dgm:t>
    </dgm:pt>
    <dgm:pt modelId="{DCE93BF7-4347-4C12-80D5-F31792190CBE}" type="pres">
      <dgm:prSet presAssocID="{AE7BF74E-DA6B-46F1-A8A1-8484BC58CA9C}" presName="spaceBetweenRectangles" presStyleCnt="0"/>
      <dgm:spPr/>
    </dgm:pt>
    <dgm:pt modelId="{B0FA272C-0FCA-4EF3-B469-1C6AF79DD7F8}" type="pres">
      <dgm:prSet presAssocID="{719669CE-5FE8-410E-85F8-CCFA88F26212}" presName="parentLin" presStyleCnt="0"/>
      <dgm:spPr/>
    </dgm:pt>
    <dgm:pt modelId="{234C8284-E7F7-44FA-8621-21896267EAB4}" type="pres">
      <dgm:prSet presAssocID="{719669CE-5FE8-410E-85F8-CCFA88F26212}" presName="parentLeftMargin" presStyleLbl="node1" presStyleIdx="2" presStyleCnt="4"/>
      <dgm:spPr/>
      <dgm:t>
        <a:bodyPr/>
        <a:lstStyle/>
        <a:p>
          <a:endParaRPr lang="es-ES"/>
        </a:p>
      </dgm:t>
    </dgm:pt>
    <dgm:pt modelId="{46CBFA89-FD81-4F6F-AEEA-AA1481CB84D6}" type="pres">
      <dgm:prSet presAssocID="{719669CE-5FE8-410E-85F8-CCFA88F26212}" presName="parentText" presStyleLbl="node1" presStyleIdx="3" presStyleCnt="4" custScaleY="63339">
        <dgm:presLayoutVars>
          <dgm:chMax val="0"/>
          <dgm:bulletEnabled val="1"/>
        </dgm:presLayoutVars>
      </dgm:prSet>
      <dgm:spPr/>
      <dgm:t>
        <a:bodyPr/>
        <a:lstStyle/>
        <a:p>
          <a:endParaRPr lang="es-ES"/>
        </a:p>
      </dgm:t>
    </dgm:pt>
    <dgm:pt modelId="{9284A4BA-7438-4FB9-A391-FCBDE0AE3190}" type="pres">
      <dgm:prSet presAssocID="{719669CE-5FE8-410E-85F8-CCFA88F26212}" presName="negativeSpace" presStyleCnt="0"/>
      <dgm:spPr/>
    </dgm:pt>
    <dgm:pt modelId="{583CB70A-DE35-404E-9654-5D426B6BCCC3}" type="pres">
      <dgm:prSet presAssocID="{719669CE-5FE8-410E-85F8-CCFA88F26212}" presName="childText" presStyleLbl="conFgAcc1" presStyleIdx="3" presStyleCnt="4">
        <dgm:presLayoutVars>
          <dgm:bulletEnabled val="1"/>
        </dgm:presLayoutVars>
      </dgm:prSet>
      <dgm:spPr/>
      <dgm:t>
        <a:bodyPr/>
        <a:lstStyle/>
        <a:p>
          <a:endParaRPr lang="es-ES"/>
        </a:p>
      </dgm:t>
    </dgm:pt>
  </dgm:ptLst>
  <dgm:cxnLst>
    <dgm:cxn modelId="{9CBA2C04-947E-4941-AD0B-48B0D675EBD9}" type="presOf" srcId="{6AEA0D70-3277-497E-8DE9-5A3D992E7132}" destId="{7C560068-2A28-4031-83BD-D0AB19C8D3A7}" srcOrd="1" destOrd="0" presId="urn:microsoft.com/office/officeart/2005/8/layout/list1"/>
    <dgm:cxn modelId="{F5108E0E-229E-45CA-AD9B-60972FB117EC}" srcId="{6AEA0D70-3277-497E-8DE9-5A3D992E7132}" destId="{D76FAED3-57BF-4E0F-82E4-BF31787D1C13}" srcOrd="0" destOrd="0" parTransId="{B60AB860-8870-4FB4-B4BB-8B27EC600653}" sibTransId="{570A9899-7B4E-4C05-BDBD-03244A3C25C2}"/>
    <dgm:cxn modelId="{4D86B22E-0B53-4175-AB58-DCF4C76E9F8A}" type="presOf" srcId="{C2FCEBE7-62A6-47CD-92C2-52F6739D94BF}" destId="{00FCF3C5-D834-46F0-A2B1-B19730BC2150}" srcOrd="0" destOrd="0" presId="urn:microsoft.com/office/officeart/2005/8/layout/list1"/>
    <dgm:cxn modelId="{228EDD21-7C1E-4990-AD8F-2D532A983BBA}" srcId="{6AEA0D70-3277-497E-8DE9-5A3D992E7132}" destId="{419CBEF6-855C-4D0B-ADD0-E5F880B34548}" srcOrd="2" destOrd="0" parTransId="{93C11891-E945-4DBD-AC0F-8F43AC4EA45B}" sibTransId="{7979DB3A-24A8-4F06-922D-8EAFC3EFB6EB}"/>
    <dgm:cxn modelId="{AB779E77-B3F4-49E0-8B89-00974DE43E02}" type="presOf" srcId="{0CFBE9FC-CCF3-470F-A469-463C5797A649}" destId="{4E8B1A7C-566F-46FD-A957-01674B5F5BE6}" srcOrd="0" destOrd="0" presId="urn:microsoft.com/office/officeart/2005/8/layout/list1"/>
    <dgm:cxn modelId="{C5003F48-0038-47D3-B2E9-C1910569CCDF}" type="presOf" srcId="{6AEA0D70-3277-497E-8DE9-5A3D992E7132}" destId="{6E97A115-0C86-4D99-9EF7-98AB11C3B2A0}" srcOrd="0" destOrd="0" presId="urn:microsoft.com/office/officeart/2005/8/layout/list1"/>
    <dgm:cxn modelId="{08BAA8D3-59F0-4408-A562-EB902B88B3AA}" type="presOf" srcId="{02E26747-87A3-4C9B-8A64-E1BD5E22653B}" destId="{63002383-5B1B-4A3D-951F-2FA542DCD971}" srcOrd="0" destOrd="2" presId="urn:microsoft.com/office/officeart/2005/8/layout/list1"/>
    <dgm:cxn modelId="{C6F5A5DD-A2D0-4231-A813-6916B5530EEA}" type="presOf" srcId="{719669CE-5FE8-410E-85F8-CCFA88F26212}" destId="{46CBFA89-FD81-4F6F-AEEA-AA1481CB84D6}" srcOrd="1" destOrd="0" presId="urn:microsoft.com/office/officeart/2005/8/layout/list1"/>
    <dgm:cxn modelId="{5811DAFB-C0A3-4CB7-AA60-A6AE9384CAF0}" srcId="{C2FCEBE7-62A6-47CD-92C2-52F6739D94BF}" destId="{B7F39DCF-9B7C-4C22-8BC2-F0D5CE5BC658}" srcOrd="1" destOrd="0" parTransId="{8F9C31E9-14ED-42E1-B764-CD539DF65B76}" sibTransId="{D6B2D9C3-AE6E-4ED1-946D-40E7FA79285D}"/>
    <dgm:cxn modelId="{5713C80F-9CEE-4745-8952-2FB30CE3BD82}" srcId="{33EE5F09-3AAB-4F32-A661-1469DB9C6496}" destId="{02E26747-87A3-4C9B-8A64-E1BD5E22653B}" srcOrd="2" destOrd="0" parTransId="{AB24A7E3-FCB9-46DB-9ED7-7B36B07B8E67}" sibTransId="{24578CA6-DDE3-4427-BE7A-1BA83DCC3187}"/>
    <dgm:cxn modelId="{71590D15-FE1E-42A3-A3BE-FAB3F0B70024}" type="presOf" srcId="{419CBEF6-855C-4D0B-ADD0-E5F880B34548}" destId="{339273E9-A702-4767-AABE-919F72FA78E2}" srcOrd="0" destOrd="2" presId="urn:microsoft.com/office/officeart/2005/8/layout/list1"/>
    <dgm:cxn modelId="{41F2FAFF-C45A-47A3-BFD5-8EA41A0810DF}" srcId="{86F28DA6-6635-4D50-B0AF-8AA9B22C8FB8}" destId="{33EE5F09-3AAB-4F32-A661-1469DB9C6496}" srcOrd="1" destOrd="0" parTransId="{27C067C4-0741-418A-8FA8-B79296D8D370}" sibTransId="{7D3EEB12-F6CD-4BCC-B043-FD4D28542172}"/>
    <dgm:cxn modelId="{4DDA3E76-56F6-4DF3-BE11-219B85434284}" type="presOf" srcId="{719669CE-5FE8-410E-85F8-CCFA88F26212}" destId="{234C8284-E7F7-44FA-8621-21896267EAB4}" srcOrd="0" destOrd="0" presId="urn:microsoft.com/office/officeart/2005/8/layout/list1"/>
    <dgm:cxn modelId="{AE120F1A-726E-4D10-80B2-61E596CE3758}" srcId="{C2FCEBE7-62A6-47CD-92C2-52F6739D94BF}" destId="{0CFBE9FC-CCF3-470F-A469-463C5797A649}" srcOrd="0" destOrd="0" parTransId="{7ACF19F0-2247-4828-BD1D-35191649A8FA}" sibTransId="{49871574-0F1D-465B-BB2F-BE50D44C780F}"/>
    <dgm:cxn modelId="{70AA3572-DB3F-42F4-94DB-63F3DC430E4C}" srcId="{33EE5F09-3AAB-4F32-A661-1469DB9C6496}" destId="{11174CD7-6851-4F33-A089-72B7324AB73B}" srcOrd="3" destOrd="0" parTransId="{E26DDC30-BD4C-441E-86DE-2EA10D36EED2}" sibTransId="{AF9AC425-9BE6-4844-8211-5445E05D5BC3}"/>
    <dgm:cxn modelId="{2D216AD7-BB7F-41EE-8A6D-9B626035DFBB}" type="presOf" srcId="{A6625FB8-3EDC-481C-90C7-9063E0FED605}" destId="{63002383-5B1B-4A3D-951F-2FA542DCD971}" srcOrd="0" destOrd="1" presId="urn:microsoft.com/office/officeart/2005/8/layout/list1"/>
    <dgm:cxn modelId="{42491FC1-03D3-4C25-B30F-44973F1FD124}" srcId="{86F28DA6-6635-4D50-B0AF-8AA9B22C8FB8}" destId="{6AEA0D70-3277-497E-8DE9-5A3D992E7132}" srcOrd="2" destOrd="0" parTransId="{2B9D2556-5BD8-4D49-BF81-3D19AB21D52A}" sibTransId="{AE7BF74E-DA6B-46F1-A8A1-8484BC58CA9C}"/>
    <dgm:cxn modelId="{BC2A000D-238A-43AB-99B7-942A7968A542}" type="presOf" srcId="{C9EED674-DE8F-473D-8533-B0EF170E298C}" destId="{4E8B1A7C-566F-46FD-A957-01674B5F5BE6}" srcOrd="0" destOrd="2" presId="urn:microsoft.com/office/officeart/2005/8/layout/list1"/>
    <dgm:cxn modelId="{6C6A5C50-2515-4DDE-A478-0D214FA7298B}" type="presOf" srcId="{11174CD7-6851-4F33-A089-72B7324AB73B}" destId="{63002383-5B1B-4A3D-951F-2FA542DCD971}" srcOrd="0" destOrd="3" presId="urn:microsoft.com/office/officeart/2005/8/layout/list1"/>
    <dgm:cxn modelId="{50115EB5-F94B-4C9F-A870-E062B5F18DF2}" srcId="{86F28DA6-6635-4D50-B0AF-8AA9B22C8FB8}" destId="{719669CE-5FE8-410E-85F8-CCFA88F26212}" srcOrd="3" destOrd="0" parTransId="{9C775D11-456D-4C00-9F7C-E612E79AF65A}" sibTransId="{9975656D-B9AE-4765-B975-2998E9600A24}"/>
    <dgm:cxn modelId="{DE49DDA2-B47B-4D4B-83C5-631A85E0B1BA}" type="presOf" srcId="{86F28DA6-6635-4D50-B0AF-8AA9B22C8FB8}" destId="{1A759072-1E2E-48E5-A728-04FC1334D2B2}" srcOrd="0" destOrd="0" presId="urn:microsoft.com/office/officeart/2005/8/layout/list1"/>
    <dgm:cxn modelId="{D2880488-2FD6-4257-81A7-1E8A0FE3BB57}" type="presOf" srcId="{C14D9825-A624-4435-91B2-10D2206D666C}" destId="{63002383-5B1B-4A3D-951F-2FA542DCD971}" srcOrd="0" destOrd="4" presId="urn:microsoft.com/office/officeart/2005/8/layout/list1"/>
    <dgm:cxn modelId="{4B0A00D3-D1D2-402D-A513-4C29DBD702B2}" srcId="{C2FCEBE7-62A6-47CD-92C2-52F6739D94BF}" destId="{C9EED674-DE8F-473D-8533-B0EF170E298C}" srcOrd="2" destOrd="0" parTransId="{AD28EE65-396D-4EF5-BFF9-07FEC829F42C}" sibTransId="{9FCCB490-F280-469D-9C6A-8D04A9ECA77C}"/>
    <dgm:cxn modelId="{422321EA-AC7B-451C-A278-AD371DD1B428}" srcId="{719669CE-5FE8-410E-85F8-CCFA88F26212}" destId="{6D7BB2FE-031A-4001-8570-05E908E1A3B2}" srcOrd="1" destOrd="0" parTransId="{0CEC4C98-4249-4ACA-BAA3-9E3C4ECF5AB9}" sibTransId="{023EB8AC-F6A0-463B-AD66-9DFCDBC7EF4F}"/>
    <dgm:cxn modelId="{6CFDCED7-066F-4B55-8590-381ADDC3205C}" type="presOf" srcId="{6D7BB2FE-031A-4001-8570-05E908E1A3B2}" destId="{583CB70A-DE35-404E-9654-5D426B6BCCC3}" srcOrd="0" destOrd="1" presId="urn:microsoft.com/office/officeart/2005/8/layout/list1"/>
    <dgm:cxn modelId="{3788F0C1-8489-4B51-9DE0-FCB05701B4BB}" type="presOf" srcId="{33EE5F09-3AAB-4F32-A661-1469DB9C6496}" destId="{889FB4BE-4BE8-4513-A0D8-09A2574F87C3}" srcOrd="0" destOrd="0" presId="urn:microsoft.com/office/officeart/2005/8/layout/list1"/>
    <dgm:cxn modelId="{4B9509C5-8F73-4E23-AE46-87965B5DD25F}" type="presOf" srcId="{5CBF5D06-8691-4E82-AE1A-03F681654C77}" destId="{339273E9-A702-4767-AABE-919F72FA78E2}" srcOrd="0" destOrd="1" presId="urn:microsoft.com/office/officeart/2005/8/layout/list1"/>
    <dgm:cxn modelId="{A073DC8F-CB4C-4F72-AE04-A840BF684299}" srcId="{86F28DA6-6635-4D50-B0AF-8AA9B22C8FB8}" destId="{C2FCEBE7-62A6-47CD-92C2-52F6739D94BF}" srcOrd="0" destOrd="0" parTransId="{796FC529-710B-442E-8BA5-6643B5DD077A}" sibTransId="{8A7C7AF4-6728-4A31-A062-73C27A9E8A7F}"/>
    <dgm:cxn modelId="{3953F17F-D9A6-4397-9282-CFB3B8766D19}" type="presOf" srcId="{5DCA8390-06EB-4B54-8179-BED42603C06D}" destId="{63002383-5B1B-4A3D-951F-2FA542DCD971}" srcOrd="0" destOrd="0" presId="urn:microsoft.com/office/officeart/2005/8/layout/list1"/>
    <dgm:cxn modelId="{4FC937B0-3315-4682-ACFE-1DE340636152}" type="presOf" srcId="{D76FAED3-57BF-4E0F-82E4-BF31787D1C13}" destId="{339273E9-A702-4767-AABE-919F72FA78E2}" srcOrd="0" destOrd="0" presId="urn:microsoft.com/office/officeart/2005/8/layout/list1"/>
    <dgm:cxn modelId="{017913AA-8547-4EB6-BFA0-616848CA438A}" type="presOf" srcId="{B7F39DCF-9B7C-4C22-8BC2-F0D5CE5BC658}" destId="{4E8B1A7C-566F-46FD-A957-01674B5F5BE6}" srcOrd="0" destOrd="1" presId="urn:microsoft.com/office/officeart/2005/8/layout/list1"/>
    <dgm:cxn modelId="{24B2E0E6-86C9-4E7D-A690-5411493A7042}" srcId="{719669CE-5FE8-410E-85F8-CCFA88F26212}" destId="{5474C52A-DA0D-410A-AB4E-A54492A5D6E4}" srcOrd="0" destOrd="0" parTransId="{8AB2C72E-46FE-4DBF-99CB-B48C84E302C8}" sibTransId="{EFA4BDDD-093A-4578-B7BB-5A5D10D2B826}"/>
    <dgm:cxn modelId="{EEDAC65C-BA8C-45EC-A301-40B7D3320514}" srcId="{33EE5F09-3AAB-4F32-A661-1469DB9C6496}" destId="{5DCA8390-06EB-4B54-8179-BED42603C06D}" srcOrd="0" destOrd="0" parTransId="{7833207E-30AF-4600-8DAD-5B7F4FBC400A}" sibTransId="{40AC9890-CA52-4D17-B760-124A63D3BA01}"/>
    <dgm:cxn modelId="{F18E750A-DBC4-4441-8010-FA5EFD9FDCB8}" srcId="{33EE5F09-3AAB-4F32-A661-1469DB9C6496}" destId="{A6625FB8-3EDC-481C-90C7-9063E0FED605}" srcOrd="1" destOrd="0" parTransId="{4CE5B091-EA0B-4FC6-B696-755D732FD509}" sibTransId="{739FD370-F1A4-4239-A8BF-48B255CF48B4}"/>
    <dgm:cxn modelId="{02E4CBBE-41B2-4323-BAEF-642EBC12B8F4}" srcId="{6AEA0D70-3277-497E-8DE9-5A3D992E7132}" destId="{5CBF5D06-8691-4E82-AE1A-03F681654C77}" srcOrd="1" destOrd="0" parTransId="{FD5ACCFF-ED07-4DD6-9524-797606ED762A}" sibTransId="{4A5980CF-F6FD-4039-B0AD-E55DAC39CBA2}"/>
    <dgm:cxn modelId="{E9057F21-EDAC-48A0-B8AA-57DFD94D0BBB}" srcId="{33EE5F09-3AAB-4F32-A661-1469DB9C6496}" destId="{C14D9825-A624-4435-91B2-10D2206D666C}" srcOrd="4" destOrd="0" parTransId="{C0FAABFE-3411-437E-B9F4-537CB0B75EAE}" sibTransId="{C605358A-AD1F-44FF-93C2-EC48A980AC5D}"/>
    <dgm:cxn modelId="{9E8E5400-95A0-464F-B072-A220D9266271}" type="presOf" srcId="{33EE5F09-3AAB-4F32-A661-1469DB9C6496}" destId="{850A85DF-B527-40E7-B5EA-E96AE8A81DDD}" srcOrd="1" destOrd="0" presId="urn:microsoft.com/office/officeart/2005/8/layout/list1"/>
    <dgm:cxn modelId="{5DD3B023-3740-45CE-8630-675FC3BBE4C7}" type="presOf" srcId="{C2FCEBE7-62A6-47CD-92C2-52F6739D94BF}" destId="{81BB4122-7780-4D60-A207-DADEA6F37314}" srcOrd="1" destOrd="0" presId="urn:microsoft.com/office/officeart/2005/8/layout/list1"/>
    <dgm:cxn modelId="{9C0EEA11-E69A-4726-9310-6BBA0A9770FE}" type="presOf" srcId="{5474C52A-DA0D-410A-AB4E-A54492A5D6E4}" destId="{583CB70A-DE35-404E-9654-5D426B6BCCC3}" srcOrd="0" destOrd="0" presId="urn:microsoft.com/office/officeart/2005/8/layout/list1"/>
    <dgm:cxn modelId="{F8C34802-0A3C-4D36-AF91-B3C19AF6E9B1}" type="presParOf" srcId="{1A759072-1E2E-48E5-A728-04FC1334D2B2}" destId="{7300A6A4-5CF5-44EA-A50E-9F558DC0BB89}" srcOrd="0" destOrd="0" presId="urn:microsoft.com/office/officeart/2005/8/layout/list1"/>
    <dgm:cxn modelId="{7D61C3BC-17A4-4F33-B210-01236A48CC54}" type="presParOf" srcId="{7300A6A4-5CF5-44EA-A50E-9F558DC0BB89}" destId="{00FCF3C5-D834-46F0-A2B1-B19730BC2150}" srcOrd="0" destOrd="0" presId="urn:microsoft.com/office/officeart/2005/8/layout/list1"/>
    <dgm:cxn modelId="{7971E404-34C8-4FE1-A197-0D0F82C3A355}" type="presParOf" srcId="{7300A6A4-5CF5-44EA-A50E-9F558DC0BB89}" destId="{81BB4122-7780-4D60-A207-DADEA6F37314}" srcOrd="1" destOrd="0" presId="urn:microsoft.com/office/officeart/2005/8/layout/list1"/>
    <dgm:cxn modelId="{125C2D82-1251-4EA3-875F-0DFC06AD1B61}" type="presParOf" srcId="{1A759072-1E2E-48E5-A728-04FC1334D2B2}" destId="{C09BC175-3ED2-47FD-8214-2224B43AEB25}" srcOrd="1" destOrd="0" presId="urn:microsoft.com/office/officeart/2005/8/layout/list1"/>
    <dgm:cxn modelId="{73F6772E-8029-4538-BC5F-D075C6B3AF6C}" type="presParOf" srcId="{1A759072-1E2E-48E5-A728-04FC1334D2B2}" destId="{4E8B1A7C-566F-46FD-A957-01674B5F5BE6}" srcOrd="2" destOrd="0" presId="urn:microsoft.com/office/officeart/2005/8/layout/list1"/>
    <dgm:cxn modelId="{45A18F2B-0B86-44F2-BF1B-E318B7FBDFAB}" type="presParOf" srcId="{1A759072-1E2E-48E5-A728-04FC1334D2B2}" destId="{E4E43273-5972-46A4-A8BB-79FDD4E9E6BE}" srcOrd="3" destOrd="0" presId="urn:microsoft.com/office/officeart/2005/8/layout/list1"/>
    <dgm:cxn modelId="{88218BDC-F053-48D4-8A64-8D0FDB4F7BB1}" type="presParOf" srcId="{1A759072-1E2E-48E5-A728-04FC1334D2B2}" destId="{9BD0416C-4D59-4A91-AA9F-BF686E136EF4}" srcOrd="4" destOrd="0" presId="urn:microsoft.com/office/officeart/2005/8/layout/list1"/>
    <dgm:cxn modelId="{6916749E-E675-4C35-8873-F70C23C112ED}" type="presParOf" srcId="{9BD0416C-4D59-4A91-AA9F-BF686E136EF4}" destId="{889FB4BE-4BE8-4513-A0D8-09A2574F87C3}" srcOrd="0" destOrd="0" presId="urn:microsoft.com/office/officeart/2005/8/layout/list1"/>
    <dgm:cxn modelId="{E20F1F43-95C9-40FF-89E6-82D16D053477}" type="presParOf" srcId="{9BD0416C-4D59-4A91-AA9F-BF686E136EF4}" destId="{850A85DF-B527-40E7-B5EA-E96AE8A81DDD}" srcOrd="1" destOrd="0" presId="urn:microsoft.com/office/officeart/2005/8/layout/list1"/>
    <dgm:cxn modelId="{E7B59363-029C-45ED-9769-D1FC8E753CAD}" type="presParOf" srcId="{1A759072-1E2E-48E5-A728-04FC1334D2B2}" destId="{25A87E1A-A140-4F05-BADA-8560AF2F238A}" srcOrd="5" destOrd="0" presId="urn:microsoft.com/office/officeart/2005/8/layout/list1"/>
    <dgm:cxn modelId="{6D38DA36-19E2-4E42-9E7D-78B1A9AC538F}" type="presParOf" srcId="{1A759072-1E2E-48E5-A728-04FC1334D2B2}" destId="{63002383-5B1B-4A3D-951F-2FA542DCD971}" srcOrd="6" destOrd="0" presId="urn:microsoft.com/office/officeart/2005/8/layout/list1"/>
    <dgm:cxn modelId="{C4F84FC1-B2E7-4ED7-9613-B096E80CB0AC}" type="presParOf" srcId="{1A759072-1E2E-48E5-A728-04FC1334D2B2}" destId="{5E39A353-6615-4F79-9154-67A95DBEF2E1}" srcOrd="7" destOrd="0" presId="urn:microsoft.com/office/officeart/2005/8/layout/list1"/>
    <dgm:cxn modelId="{0EEA4754-4CDB-498F-941E-181B7941B1F3}" type="presParOf" srcId="{1A759072-1E2E-48E5-A728-04FC1334D2B2}" destId="{C15DA30B-3B8C-4D61-B725-EAF34C25509F}" srcOrd="8" destOrd="0" presId="urn:microsoft.com/office/officeart/2005/8/layout/list1"/>
    <dgm:cxn modelId="{7C8381E4-62C8-4FCC-ACBD-759C57FFC14E}" type="presParOf" srcId="{C15DA30B-3B8C-4D61-B725-EAF34C25509F}" destId="{6E97A115-0C86-4D99-9EF7-98AB11C3B2A0}" srcOrd="0" destOrd="0" presId="urn:microsoft.com/office/officeart/2005/8/layout/list1"/>
    <dgm:cxn modelId="{293259CA-B6FB-42E1-8C60-3C8079FF22DF}" type="presParOf" srcId="{C15DA30B-3B8C-4D61-B725-EAF34C25509F}" destId="{7C560068-2A28-4031-83BD-D0AB19C8D3A7}" srcOrd="1" destOrd="0" presId="urn:microsoft.com/office/officeart/2005/8/layout/list1"/>
    <dgm:cxn modelId="{95294106-1BD8-4572-841B-542D0BE20CB1}" type="presParOf" srcId="{1A759072-1E2E-48E5-A728-04FC1334D2B2}" destId="{B1C9BF7D-26B5-4C71-9413-5169D274FBDA}" srcOrd="9" destOrd="0" presId="urn:microsoft.com/office/officeart/2005/8/layout/list1"/>
    <dgm:cxn modelId="{707E0970-9161-4388-A259-15BB9B9A2A8C}" type="presParOf" srcId="{1A759072-1E2E-48E5-A728-04FC1334D2B2}" destId="{339273E9-A702-4767-AABE-919F72FA78E2}" srcOrd="10" destOrd="0" presId="urn:microsoft.com/office/officeart/2005/8/layout/list1"/>
    <dgm:cxn modelId="{EC503791-ADA4-4B67-8708-D83E88DD7C62}" type="presParOf" srcId="{1A759072-1E2E-48E5-A728-04FC1334D2B2}" destId="{DCE93BF7-4347-4C12-80D5-F31792190CBE}" srcOrd="11" destOrd="0" presId="urn:microsoft.com/office/officeart/2005/8/layout/list1"/>
    <dgm:cxn modelId="{937D92EC-CB3F-4042-879C-7A521EB02A45}" type="presParOf" srcId="{1A759072-1E2E-48E5-A728-04FC1334D2B2}" destId="{B0FA272C-0FCA-4EF3-B469-1C6AF79DD7F8}" srcOrd="12" destOrd="0" presId="urn:microsoft.com/office/officeart/2005/8/layout/list1"/>
    <dgm:cxn modelId="{F5B0548F-165E-44B1-9024-6F6509CFBBB1}" type="presParOf" srcId="{B0FA272C-0FCA-4EF3-B469-1C6AF79DD7F8}" destId="{234C8284-E7F7-44FA-8621-21896267EAB4}" srcOrd="0" destOrd="0" presId="urn:microsoft.com/office/officeart/2005/8/layout/list1"/>
    <dgm:cxn modelId="{11536A34-4B24-49CC-B093-C973A6D27791}" type="presParOf" srcId="{B0FA272C-0FCA-4EF3-B469-1C6AF79DD7F8}" destId="{46CBFA89-FD81-4F6F-AEEA-AA1481CB84D6}" srcOrd="1" destOrd="0" presId="urn:microsoft.com/office/officeart/2005/8/layout/list1"/>
    <dgm:cxn modelId="{3795382E-1916-49B9-8B24-646EBB85B3F4}" type="presParOf" srcId="{1A759072-1E2E-48E5-A728-04FC1334D2B2}" destId="{9284A4BA-7438-4FB9-A391-FCBDE0AE3190}" srcOrd="13" destOrd="0" presId="urn:microsoft.com/office/officeart/2005/8/layout/list1"/>
    <dgm:cxn modelId="{22F47B44-A703-46C0-AEB0-8DC59CED26F3}" type="presParOf" srcId="{1A759072-1E2E-48E5-A728-04FC1334D2B2}" destId="{583CB70A-DE35-404E-9654-5D426B6BCCC3}"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6F28DA6-6635-4D50-B0AF-8AA9B22C8FB8}"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s-CO"/>
        </a:p>
      </dgm:t>
    </dgm:pt>
    <dgm:pt modelId="{C2FCEBE7-62A6-47CD-92C2-52F6739D94BF}">
      <dgm:prSet phldrT="[Texto]" custT="1"/>
      <dgm:spPr/>
      <dgm:t>
        <a:bodyPr/>
        <a:lstStyle/>
        <a:p>
          <a:r>
            <a:rPr lang="es-CO" sz="1400" dirty="0">
              <a:latin typeface="Bookman Old Style" pitchFamily="18" charset="0"/>
            </a:rPr>
            <a:t>RIESGO BIOMECÁNICO</a:t>
          </a:r>
        </a:p>
      </dgm:t>
    </dgm:pt>
    <dgm:pt modelId="{796FC529-710B-442E-8BA5-6643B5DD077A}" type="parTrans" cxnId="{A073DC8F-CB4C-4F72-AE04-A840BF684299}">
      <dgm:prSet/>
      <dgm:spPr/>
      <dgm:t>
        <a:bodyPr/>
        <a:lstStyle/>
        <a:p>
          <a:endParaRPr lang="es-CO" sz="1100">
            <a:latin typeface="Bookman Old Style" pitchFamily="18" charset="0"/>
          </a:endParaRPr>
        </a:p>
      </dgm:t>
    </dgm:pt>
    <dgm:pt modelId="{8A7C7AF4-6728-4A31-A062-73C27A9E8A7F}" type="sibTrans" cxnId="{A073DC8F-CB4C-4F72-AE04-A840BF684299}">
      <dgm:prSet/>
      <dgm:spPr/>
      <dgm:t>
        <a:bodyPr/>
        <a:lstStyle/>
        <a:p>
          <a:endParaRPr lang="es-CO" sz="1100">
            <a:latin typeface="Bookman Old Style" pitchFamily="18" charset="0"/>
          </a:endParaRPr>
        </a:p>
      </dgm:t>
    </dgm:pt>
    <dgm:pt modelId="{33EE5F09-3AAB-4F32-A661-1469DB9C6496}">
      <dgm:prSet phldrT="[Texto]" custT="1"/>
      <dgm:spPr/>
      <dgm:t>
        <a:bodyPr/>
        <a:lstStyle/>
        <a:p>
          <a:r>
            <a:rPr lang="es-CO" sz="1400" dirty="0">
              <a:latin typeface="Bookman Old Style" pitchFamily="18" charset="0"/>
            </a:rPr>
            <a:t>RIESGO QUÍMICO</a:t>
          </a:r>
        </a:p>
      </dgm:t>
    </dgm:pt>
    <dgm:pt modelId="{27C067C4-0741-418A-8FA8-B79296D8D370}" type="parTrans" cxnId="{41F2FAFF-C45A-47A3-BFD5-8EA41A0810DF}">
      <dgm:prSet/>
      <dgm:spPr/>
      <dgm:t>
        <a:bodyPr/>
        <a:lstStyle/>
        <a:p>
          <a:endParaRPr lang="es-CO" sz="1100">
            <a:latin typeface="Bookman Old Style" pitchFamily="18" charset="0"/>
          </a:endParaRPr>
        </a:p>
      </dgm:t>
    </dgm:pt>
    <dgm:pt modelId="{7D3EEB12-F6CD-4BCC-B043-FD4D28542172}" type="sibTrans" cxnId="{41F2FAFF-C45A-47A3-BFD5-8EA41A0810DF}">
      <dgm:prSet/>
      <dgm:spPr/>
      <dgm:t>
        <a:bodyPr/>
        <a:lstStyle/>
        <a:p>
          <a:endParaRPr lang="es-CO" sz="1100">
            <a:latin typeface="Bookman Old Style" pitchFamily="18" charset="0"/>
          </a:endParaRPr>
        </a:p>
      </dgm:t>
    </dgm:pt>
    <dgm:pt modelId="{5DCA8390-06EB-4B54-8179-BED42603C06D}">
      <dgm:prSet phldrT="[Texto]" custT="1"/>
      <dgm:spPr>
        <a:solidFill>
          <a:schemeClr val="accent4">
            <a:lumMod val="40000"/>
            <a:lumOff val="60000"/>
            <a:alpha val="90000"/>
          </a:schemeClr>
        </a:solidFill>
      </dgm:spPr>
      <dgm:t>
        <a:bodyPr/>
        <a:lstStyle/>
        <a:p>
          <a:r>
            <a:rPr lang="es-CO" sz="1100" dirty="0">
              <a:latin typeface="Bookman Old Style" pitchFamily="18" charset="0"/>
            </a:rPr>
            <a:t>Formato para actualización de sustancias químicas enviado a las diferentes dependencias de la Alcaldía</a:t>
          </a:r>
        </a:p>
      </dgm:t>
    </dgm:pt>
    <dgm:pt modelId="{7833207E-30AF-4600-8DAD-5B7F4FBC400A}" type="parTrans" cxnId="{EEDAC65C-BA8C-45EC-A301-40B7D3320514}">
      <dgm:prSet/>
      <dgm:spPr/>
      <dgm:t>
        <a:bodyPr/>
        <a:lstStyle/>
        <a:p>
          <a:endParaRPr lang="es-CO" sz="1100">
            <a:latin typeface="Bookman Old Style" pitchFamily="18" charset="0"/>
          </a:endParaRPr>
        </a:p>
      </dgm:t>
    </dgm:pt>
    <dgm:pt modelId="{40AC9890-CA52-4D17-B760-124A63D3BA01}" type="sibTrans" cxnId="{EEDAC65C-BA8C-45EC-A301-40B7D3320514}">
      <dgm:prSet/>
      <dgm:spPr/>
      <dgm:t>
        <a:bodyPr/>
        <a:lstStyle/>
        <a:p>
          <a:endParaRPr lang="es-CO" sz="1100">
            <a:latin typeface="Bookman Old Style" pitchFamily="18" charset="0"/>
          </a:endParaRPr>
        </a:p>
      </dgm:t>
    </dgm:pt>
    <dgm:pt modelId="{6AEA0D70-3277-497E-8DE9-5A3D992E7132}">
      <dgm:prSet phldrT="[Texto]" custT="1"/>
      <dgm:spPr/>
      <dgm:t>
        <a:bodyPr/>
        <a:lstStyle/>
        <a:p>
          <a:r>
            <a:rPr lang="es-CO" sz="1400" dirty="0">
              <a:latin typeface="Bookman Old Style" pitchFamily="18" charset="0"/>
            </a:rPr>
            <a:t>MEDIDAS DE INTERVENCIÓN ACCIDENTES DE TRABAJO</a:t>
          </a:r>
        </a:p>
      </dgm:t>
    </dgm:pt>
    <dgm:pt modelId="{2B9D2556-5BD8-4D49-BF81-3D19AB21D52A}" type="parTrans" cxnId="{42491FC1-03D3-4C25-B30F-44973F1FD124}">
      <dgm:prSet/>
      <dgm:spPr/>
      <dgm:t>
        <a:bodyPr/>
        <a:lstStyle/>
        <a:p>
          <a:endParaRPr lang="es-CO" sz="1100">
            <a:latin typeface="Bookman Old Style" pitchFamily="18" charset="0"/>
          </a:endParaRPr>
        </a:p>
      </dgm:t>
    </dgm:pt>
    <dgm:pt modelId="{AE7BF74E-DA6B-46F1-A8A1-8484BC58CA9C}" type="sibTrans" cxnId="{42491FC1-03D3-4C25-B30F-44973F1FD124}">
      <dgm:prSet/>
      <dgm:spPr/>
      <dgm:t>
        <a:bodyPr/>
        <a:lstStyle/>
        <a:p>
          <a:endParaRPr lang="es-CO" sz="1100">
            <a:latin typeface="Bookman Old Style" pitchFamily="18" charset="0"/>
          </a:endParaRPr>
        </a:p>
      </dgm:t>
    </dgm:pt>
    <dgm:pt modelId="{D76FAED3-57BF-4E0F-82E4-BF31787D1C13}">
      <dgm:prSet phldrT="[Texto]" custT="1"/>
      <dgm:spPr>
        <a:solidFill>
          <a:schemeClr val="accent4">
            <a:lumMod val="40000"/>
            <a:lumOff val="60000"/>
            <a:alpha val="90000"/>
          </a:schemeClr>
        </a:solidFill>
      </dgm:spPr>
      <dgm:t>
        <a:bodyPr/>
        <a:lstStyle/>
        <a:p>
          <a:r>
            <a:rPr lang="es-CO" sz="1100" dirty="0">
              <a:latin typeface="Bookman Old Style" pitchFamily="18" charset="0"/>
            </a:rPr>
            <a:t>Prevención de accidentes por caídas a nivel</a:t>
          </a:r>
        </a:p>
      </dgm:t>
    </dgm:pt>
    <dgm:pt modelId="{B60AB860-8870-4FB4-B4BB-8B27EC600653}" type="parTrans" cxnId="{F5108E0E-229E-45CA-AD9B-60972FB117EC}">
      <dgm:prSet/>
      <dgm:spPr/>
      <dgm:t>
        <a:bodyPr/>
        <a:lstStyle/>
        <a:p>
          <a:endParaRPr lang="es-CO" sz="1100">
            <a:latin typeface="Bookman Old Style" pitchFamily="18" charset="0"/>
          </a:endParaRPr>
        </a:p>
      </dgm:t>
    </dgm:pt>
    <dgm:pt modelId="{570A9899-7B4E-4C05-BDBD-03244A3C25C2}" type="sibTrans" cxnId="{F5108E0E-229E-45CA-AD9B-60972FB117EC}">
      <dgm:prSet/>
      <dgm:spPr/>
      <dgm:t>
        <a:bodyPr/>
        <a:lstStyle/>
        <a:p>
          <a:endParaRPr lang="es-CO" sz="1100">
            <a:latin typeface="Bookman Old Style" pitchFamily="18" charset="0"/>
          </a:endParaRPr>
        </a:p>
      </dgm:t>
    </dgm:pt>
    <dgm:pt modelId="{02E26747-87A3-4C9B-8A64-E1BD5E22653B}">
      <dgm:prSet phldrT="[Texto]" custT="1"/>
      <dgm:spPr>
        <a:solidFill>
          <a:schemeClr val="accent4">
            <a:lumMod val="40000"/>
            <a:lumOff val="60000"/>
            <a:alpha val="90000"/>
          </a:schemeClr>
        </a:solidFill>
      </dgm:spPr>
      <dgm:t>
        <a:bodyPr/>
        <a:lstStyle/>
        <a:p>
          <a:r>
            <a:rPr lang="es-CO" sz="1100" dirty="0">
              <a:latin typeface="Bookman Old Style" pitchFamily="18" charset="0"/>
            </a:rPr>
            <a:t>Visita de inspección por las sedes Patio de Maniobras, Vivero Municipal, Almacén General para identificar los procesos que utilizan sustancias químicas</a:t>
          </a:r>
        </a:p>
      </dgm:t>
    </dgm:pt>
    <dgm:pt modelId="{AB24A7E3-FCB9-46DB-9ED7-7B36B07B8E67}" type="parTrans" cxnId="{5713C80F-9CEE-4745-8952-2FB30CE3BD82}">
      <dgm:prSet/>
      <dgm:spPr/>
      <dgm:t>
        <a:bodyPr/>
        <a:lstStyle/>
        <a:p>
          <a:endParaRPr lang="es-CO" sz="1100">
            <a:latin typeface="Bookman Old Style" pitchFamily="18" charset="0"/>
          </a:endParaRPr>
        </a:p>
      </dgm:t>
    </dgm:pt>
    <dgm:pt modelId="{24578CA6-DDE3-4427-BE7A-1BA83DCC3187}" type="sibTrans" cxnId="{5713C80F-9CEE-4745-8952-2FB30CE3BD82}">
      <dgm:prSet/>
      <dgm:spPr/>
      <dgm:t>
        <a:bodyPr/>
        <a:lstStyle/>
        <a:p>
          <a:endParaRPr lang="es-CO" sz="1100">
            <a:latin typeface="Bookman Old Style" pitchFamily="18" charset="0"/>
          </a:endParaRPr>
        </a:p>
      </dgm:t>
    </dgm:pt>
    <dgm:pt modelId="{719669CE-5FE8-410E-85F8-CCFA88F26212}">
      <dgm:prSet custT="1"/>
      <dgm:spPr/>
      <dgm:t>
        <a:bodyPr/>
        <a:lstStyle/>
        <a:p>
          <a:r>
            <a:rPr lang="es-CO" sz="1400" dirty="0">
              <a:latin typeface="Bookman Old Style" pitchFamily="18" charset="0"/>
            </a:rPr>
            <a:t>REVISIÓN PROFESIOGRAMA</a:t>
          </a:r>
          <a:endParaRPr lang="es-CO" sz="1100" dirty="0">
            <a:latin typeface="Bookman Old Style" pitchFamily="18" charset="0"/>
          </a:endParaRPr>
        </a:p>
      </dgm:t>
    </dgm:pt>
    <dgm:pt modelId="{9C775D11-456D-4C00-9F7C-E612E79AF65A}" type="parTrans" cxnId="{50115EB5-F94B-4C9F-A870-E062B5F18DF2}">
      <dgm:prSet/>
      <dgm:spPr/>
      <dgm:t>
        <a:bodyPr/>
        <a:lstStyle/>
        <a:p>
          <a:endParaRPr lang="es-CO" sz="1100">
            <a:latin typeface="Bookman Old Style" pitchFamily="18" charset="0"/>
          </a:endParaRPr>
        </a:p>
      </dgm:t>
    </dgm:pt>
    <dgm:pt modelId="{9975656D-B9AE-4765-B975-2998E9600A24}" type="sibTrans" cxnId="{50115EB5-F94B-4C9F-A870-E062B5F18DF2}">
      <dgm:prSet/>
      <dgm:spPr/>
      <dgm:t>
        <a:bodyPr/>
        <a:lstStyle/>
        <a:p>
          <a:endParaRPr lang="es-CO" sz="1100">
            <a:latin typeface="Bookman Old Style" pitchFamily="18" charset="0"/>
          </a:endParaRPr>
        </a:p>
      </dgm:t>
    </dgm:pt>
    <dgm:pt modelId="{5474C52A-DA0D-410A-AB4E-A54492A5D6E4}">
      <dgm:prSet custT="1"/>
      <dgm:spPr>
        <a:solidFill>
          <a:schemeClr val="accent4">
            <a:lumMod val="40000"/>
            <a:lumOff val="60000"/>
            <a:alpha val="90000"/>
          </a:schemeClr>
        </a:solidFill>
      </dgm:spPr>
      <dgm:t>
        <a:bodyPr/>
        <a:lstStyle/>
        <a:p>
          <a:r>
            <a:rPr lang="es-CO" sz="1100" dirty="0">
              <a:latin typeface="Bookman Old Style" pitchFamily="18" charset="0"/>
            </a:rPr>
            <a:t>Revisión documenta</a:t>
          </a:r>
        </a:p>
      </dgm:t>
    </dgm:pt>
    <dgm:pt modelId="{8AB2C72E-46FE-4DBF-99CB-B48C84E302C8}" type="parTrans" cxnId="{24B2E0E6-86C9-4E7D-A690-5411493A7042}">
      <dgm:prSet/>
      <dgm:spPr/>
      <dgm:t>
        <a:bodyPr/>
        <a:lstStyle/>
        <a:p>
          <a:endParaRPr lang="es-CO" sz="1100">
            <a:latin typeface="Bookman Old Style" pitchFamily="18" charset="0"/>
          </a:endParaRPr>
        </a:p>
      </dgm:t>
    </dgm:pt>
    <dgm:pt modelId="{EFA4BDDD-093A-4578-B7BB-5A5D10D2B826}" type="sibTrans" cxnId="{24B2E0E6-86C9-4E7D-A690-5411493A7042}">
      <dgm:prSet/>
      <dgm:spPr/>
      <dgm:t>
        <a:bodyPr/>
        <a:lstStyle/>
        <a:p>
          <a:endParaRPr lang="es-CO" sz="1100">
            <a:latin typeface="Bookman Old Style" pitchFamily="18" charset="0"/>
          </a:endParaRPr>
        </a:p>
      </dgm:t>
    </dgm:pt>
    <dgm:pt modelId="{86796296-9AC8-4E4B-9DE0-C69454937BC7}">
      <dgm:prSet phldrT="[Texto]" custT="1"/>
      <dgm:spPr>
        <a:solidFill>
          <a:schemeClr val="accent4">
            <a:lumMod val="40000"/>
            <a:lumOff val="60000"/>
            <a:alpha val="89804"/>
          </a:schemeClr>
        </a:solidFill>
      </dgm:spPr>
      <dgm:t>
        <a:bodyPr/>
        <a:lstStyle/>
        <a:p>
          <a:r>
            <a:rPr lang="es-CO" sz="1100" dirty="0">
              <a:latin typeface="Bookman Old Style" pitchFamily="18" charset="0"/>
            </a:rPr>
            <a:t>Estructuración del PVE Biomecánico:  Diagnóstico de las condiciones de salud, línea basal, base de datos, matriz de mejoras, prevención y control</a:t>
          </a:r>
        </a:p>
      </dgm:t>
    </dgm:pt>
    <dgm:pt modelId="{616E92F5-2CB4-4D52-9007-C7BFCF74A007}" type="parTrans" cxnId="{0BD367DB-089C-4105-87E0-8CA8BEEFE142}">
      <dgm:prSet/>
      <dgm:spPr/>
      <dgm:t>
        <a:bodyPr/>
        <a:lstStyle/>
        <a:p>
          <a:endParaRPr lang="es-CO" sz="1100">
            <a:latin typeface="Bookman Old Style" pitchFamily="18" charset="0"/>
          </a:endParaRPr>
        </a:p>
      </dgm:t>
    </dgm:pt>
    <dgm:pt modelId="{2A0A4758-39D1-4DF2-87B2-EF0C99E99677}" type="sibTrans" cxnId="{0BD367DB-089C-4105-87E0-8CA8BEEFE142}">
      <dgm:prSet/>
      <dgm:spPr/>
      <dgm:t>
        <a:bodyPr/>
        <a:lstStyle/>
        <a:p>
          <a:endParaRPr lang="es-CO" sz="1100">
            <a:latin typeface="Bookman Old Style" pitchFamily="18" charset="0"/>
          </a:endParaRPr>
        </a:p>
      </dgm:t>
    </dgm:pt>
    <dgm:pt modelId="{3A417234-E06D-4A9B-9587-A554F23479E9}">
      <dgm:prSet phldrT="[Texto]" custT="1"/>
      <dgm:spPr>
        <a:solidFill>
          <a:schemeClr val="accent4">
            <a:lumMod val="40000"/>
            <a:lumOff val="60000"/>
            <a:alpha val="89804"/>
          </a:schemeClr>
        </a:solidFill>
      </dgm:spPr>
      <dgm:t>
        <a:bodyPr/>
        <a:lstStyle/>
        <a:p>
          <a:r>
            <a:rPr lang="es-CO" sz="1100" dirty="0">
              <a:latin typeface="Bookman Old Style" pitchFamily="18" charset="0"/>
            </a:rPr>
            <a:t>Revisión y ajuste matriz de ausentismo</a:t>
          </a:r>
        </a:p>
      </dgm:t>
    </dgm:pt>
    <dgm:pt modelId="{E565A662-4357-4DC5-A27F-B70A8A9A71C3}" type="parTrans" cxnId="{4492A31C-3E5F-48AF-AC18-00478634AE31}">
      <dgm:prSet/>
      <dgm:spPr/>
      <dgm:t>
        <a:bodyPr/>
        <a:lstStyle/>
        <a:p>
          <a:endParaRPr lang="es-CO" sz="1100">
            <a:latin typeface="Bookman Old Style" pitchFamily="18" charset="0"/>
          </a:endParaRPr>
        </a:p>
      </dgm:t>
    </dgm:pt>
    <dgm:pt modelId="{57B95565-B869-4837-AFD3-F1A5B39F7537}" type="sibTrans" cxnId="{4492A31C-3E5F-48AF-AC18-00478634AE31}">
      <dgm:prSet/>
      <dgm:spPr/>
      <dgm:t>
        <a:bodyPr/>
        <a:lstStyle/>
        <a:p>
          <a:endParaRPr lang="es-CO" sz="1100">
            <a:latin typeface="Bookman Old Style" pitchFamily="18" charset="0"/>
          </a:endParaRPr>
        </a:p>
      </dgm:t>
    </dgm:pt>
    <dgm:pt modelId="{3CE22736-49FC-4AD4-8B6C-7ADBC94EFF2F}">
      <dgm:prSet phldrT="[Texto]" custT="1"/>
      <dgm:spPr>
        <a:solidFill>
          <a:schemeClr val="accent4">
            <a:lumMod val="40000"/>
            <a:lumOff val="60000"/>
            <a:alpha val="89804"/>
          </a:schemeClr>
        </a:solidFill>
      </dgm:spPr>
      <dgm:t>
        <a:bodyPr/>
        <a:lstStyle/>
        <a:p>
          <a:r>
            <a:rPr lang="es-CO" sz="1100" dirty="0">
              <a:latin typeface="Bookman Old Style" pitchFamily="18" charset="0"/>
            </a:rPr>
            <a:t>Programación visitas áreas de trabajo para identificación de condiciones y personal sintomático</a:t>
          </a:r>
        </a:p>
      </dgm:t>
    </dgm:pt>
    <dgm:pt modelId="{850E0215-270E-4E57-ADF8-1FD116F6052F}" type="parTrans" cxnId="{6B0B11B8-24AD-44E4-9030-832C6D93D3B6}">
      <dgm:prSet/>
      <dgm:spPr/>
      <dgm:t>
        <a:bodyPr/>
        <a:lstStyle/>
        <a:p>
          <a:endParaRPr lang="es-CO" sz="1100">
            <a:latin typeface="Bookman Old Style" pitchFamily="18" charset="0"/>
          </a:endParaRPr>
        </a:p>
      </dgm:t>
    </dgm:pt>
    <dgm:pt modelId="{D8D9DAB7-C683-402B-97ED-18F54F4C8179}" type="sibTrans" cxnId="{6B0B11B8-24AD-44E4-9030-832C6D93D3B6}">
      <dgm:prSet/>
      <dgm:spPr/>
      <dgm:t>
        <a:bodyPr/>
        <a:lstStyle/>
        <a:p>
          <a:endParaRPr lang="es-CO" sz="1100">
            <a:latin typeface="Bookman Old Style" pitchFamily="18" charset="0"/>
          </a:endParaRPr>
        </a:p>
      </dgm:t>
    </dgm:pt>
    <dgm:pt modelId="{F3C21E18-751B-4A9D-A5BD-58828C2A8E92}">
      <dgm:prSet phldrT="[Texto]" custT="1"/>
      <dgm:spPr>
        <a:solidFill>
          <a:schemeClr val="accent4">
            <a:lumMod val="40000"/>
            <a:lumOff val="60000"/>
            <a:alpha val="90000"/>
          </a:schemeClr>
        </a:solidFill>
      </dgm:spPr>
      <dgm:t>
        <a:bodyPr/>
        <a:lstStyle/>
        <a:p>
          <a:r>
            <a:rPr lang="es-CO" sz="1100" dirty="0">
              <a:latin typeface="Bookman Old Style" pitchFamily="18" charset="0"/>
            </a:rPr>
            <a:t>Visitas de inspección diferentes sedes de la Alcaldía</a:t>
          </a:r>
        </a:p>
      </dgm:t>
    </dgm:pt>
    <dgm:pt modelId="{0C322FDE-83FB-4EF4-8286-4B7ED0DA2AE2}" type="parTrans" cxnId="{888DD42F-4B4F-4B7B-B9D6-F8E9999278BC}">
      <dgm:prSet/>
      <dgm:spPr/>
      <dgm:t>
        <a:bodyPr/>
        <a:lstStyle/>
        <a:p>
          <a:endParaRPr lang="es-CO" sz="1100">
            <a:latin typeface="Bookman Old Style" pitchFamily="18" charset="0"/>
          </a:endParaRPr>
        </a:p>
      </dgm:t>
    </dgm:pt>
    <dgm:pt modelId="{E6739656-A9DE-46D2-8575-D0F25AC1754A}" type="sibTrans" cxnId="{888DD42F-4B4F-4B7B-B9D6-F8E9999278BC}">
      <dgm:prSet/>
      <dgm:spPr/>
      <dgm:t>
        <a:bodyPr/>
        <a:lstStyle/>
        <a:p>
          <a:endParaRPr lang="es-CO" sz="1100">
            <a:latin typeface="Bookman Old Style" pitchFamily="18" charset="0"/>
          </a:endParaRPr>
        </a:p>
      </dgm:t>
    </dgm:pt>
    <dgm:pt modelId="{DD7054D6-9885-4844-B9BF-62A9C308EC05}">
      <dgm:prSet custT="1"/>
      <dgm:spPr>
        <a:solidFill>
          <a:schemeClr val="accent4">
            <a:lumMod val="40000"/>
            <a:lumOff val="60000"/>
            <a:alpha val="90000"/>
          </a:schemeClr>
        </a:solidFill>
      </dgm:spPr>
      <dgm:t>
        <a:bodyPr/>
        <a:lstStyle/>
        <a:p>
          <a:r>
            <a:rPr lang="es-CO" sz="1100" dirty="0">
              <a:latin typeface="Bookman Old Style" pitchFamily="18" charset="0"/>
            </a:rPr>
            <a:t>Asesoría exámenes médicos ocupacionales</a:t>
          </a:r>
        </a:p>
      </dgm:t>
    </dgm:pt>
    <dgm:pt modelId="{A2F94A2B-EBA5-4980-A68F-6FAB484F4893}" type="parTrans" cxnId="{3B511156-E9B2-4227-8D1C-254666126D6F}">
      <dgm:prSet/>
      <dgm:spPr/>
      <dgm:t>
        <a:bodyPr/>
        <a:lstStyle/>
        <a:p>
          <a:endParaRPr lang="es-CO" sz="1100">
            <a:latin typeface="Bookman Old Style" pitchFamily="18" charset="0"/>
          </a:endParaRPr>
        </a:p>
      </dgm:t>
    </dgm:pt>
    <dgm:pt modelId="{11F78955-100E-427F-9921-611454DFEA6F}" type="sibTrans" cxnId="{3B511156-E9B2-4227-8D1C-254666126D6F}">
      <dgm:prSet/>
      <dgm:spPr/>
      <dgm:t>
        <a:bodyPr/>
        <a:lstStyle/>
        <a:p>
          <a:endParaRPr lang="es-CO" sz="1100">
            <a:latin typeface="Bookman Old Style" pitchFamily="18" charset="0"/>
          </a:endParaRPr>
        </a:p>
      </dgm:t>
    </dgm:pt>
    <dgm:pt modelId="{1A759072-1E2E-48E5-A728-04FC1334D2B2}" type="pres">
      <dgm:prSet presAssocID="{86F28DA6-6635-4D50-B0AF-8AA9B22C8FB8}" presName="linear" presStyleCnt="0">
        <dgm:presLayoutVars>
          <dgm:dir/>
          <dgm:animLvl val="lvl"/>
          <dgm:resizeHandles val="exact"/>
        </dgm:presLayoutVars>
      </dgm:prSet>
      <dgm:spPr/>
      <dgm:t>
        <a:bodyPr/>
        <a:lstStyle/>
        <a:p>
          <a:endParaRPr lang="es-ES"/>
        </a:p>
      </dgm:t>
    </dgm:pt>
    <dgm:pt modelId="{7300A6A4-5CF5-44EA-A50E-9F558DC0BB89}" type="pres">
      <dgm:prSet presAssocID="{C2FCEBE7-62A6-47CD-92C2-52F6739D94BF}" presName="parentLin" presStyleCnt="0"/>
      <dgm:spPr/>
    </dgm:pt>
    <dgm:pt modelId="{00FCF3C5-D834-46F0-A2B1-B19730BC2150}" type="pres">
      <dgm:prSet presAssocID="{C2FCEBE7-62A6-47CD-92C2-52F6739D94BF}" presName="parentLeftMargin" presStyleLbl="node1" presStyleIdx="0" presStyleCnt="4"/>
      <dgm:spPr/>
      <dgm:t>
        <a:bodyPr/>
        <a:lstStyle/>
        <a:p>
          <a:endParaRPr lang="es-ES"/>
        </a:p>
      </dgm:t>
    </dgm:pt>
    <dgm:pt modelId="{81BB4122-7780-4D60-A207-DADEA6F37314}" type="pres">
      <dgm:prSet presAssocID="{C2FCEBE7-62A6-47CD-92C2-52F6739D94BF}" presName="parentText" presStyleLbl="node1" presStyleIdx="0" presStyleCnt="4">
        <dgm:presLayoutVars>
          <dgm:chMax val="0"/>
          <dgm:bulletEnabled val="1"/>
        </dgm:presLayoutVars>
      </dgm:prSet>
      <dgm:spPr/>
      <dgm:t>
        <a:bodyPr/>
        <a:lstStyle/>
        <a:p>
          <a:endParaRPr lang="es-ES"/>
        </a:p>
      </dgm:t>
    </dgm:pt>
    <dgm:pt modelId="{C09BC175-3ED2-47FD-8214-2224B43AEB25}" type="pres">
      <dgm:prSet presAssocID="{C2FCEBE7-62A6-47CD-92C2-52F6739D94BF}" presName="negativeSpace" presStyleCnt="0"/>
      <dgm:spPr/>
    </dgm:pt>
    <dgm:pt modelId="{4E8B1A7C-566F-46FD-A957-01674B5F5BE6}" type="pres">
      <dgm:prSet presAssocID="{C2FCEBE7-62A6-47CD-92C2-52F6739D94BF}" presName="childText" presStyleLbl="conFgAcc1" presStyleIdx="0" presStyleCnt="4" custLinFactNeighborX="-97" custLinFactNeighborY="-68721">
        <dgm:presLayoutVars>
          <dgm:bulletEnabled val="1"/>
        </dgm:presLayoutVars>
      </dgm:prSet>
      <dgm:spPr/>
      <dgm:t>
        <a:bodyPr/>
        <a:lstStyle/>
        <a:p>
          <a:endParaRPr lang="es-ES"/>
        </a:p>
      </dgm:t>
    </dgm:pt>
    <dgm:pt modelId="{E4E43273-5972-46A4-A8BB-79FDD4E9E6BE}" type="pres">
      <dgm:prSet presAssocID="{8A7C7AF4-6728-4A31-A062-73C27A9E8A7F}" presName="spaceBetweenRectangles" presStyleCnt="0"/>
      <dgm:spPr/>
    </dgm:pt>
    <dgm:pt modelId="{9BD0416C-4D59-4A91-AA9F-BF686E136EF4}" type="pres">
      <dgm:prSet presAssocID="{33EE5F09-3AAB-4F32-A661-1469DB9C6496}" presName="parentLin" presStyleCnt="0"/>
      <dgm:spPr/>
    </dgm:pt>
    <dgm:pt modelId="{889FB4BE-4BE8-4513-A0D8-09A2574F87C3}" type="pres">
      <dgm:prSet presAssocID="{33EE5F09-3AAB-4F32-A661-1469DB9C6496}" presName="parentLeftMargin" presStyleLbl="node1" presStyleIdx="0" presStyleCnt="4"/>
      <dgm:spPr/>
      <dgm:t>
        <a:bodyPr/>
        <a:lstStyle/>
        <a:p>
          <a:endParaRPr lang="es-ES"/>
        </a:p>
      </dgm:t>
    </dgm:pt>
    <dgm:pt modelId="{850A85DF-B527-40E7-B5EA-E96AE8A81DDD}" type="pres">
      <dgm:prSet presAssocID="{33EE5F09-3AAB-4F32-A661-1469DB9C6496}" presName="parentText" presStyleLbl="node1" presStyleIdx="1" presStyleCnt="4">
        <dgm:presLayoutVars>
          <dgm:chMax val="0"/>
          <dgm:bulletEnabled val="1"/>
        </dgm:presLayoutVars>
      </dgm:prSet>
      <dgm:spPr/>
      <dgm:t>
        <a:bodyPr/>
        <a:lstStyle/>
        <a:p>
          <a:endParaRPr lang="es-ES"/>
        </a:p>
      </dgm:t>
    </dgm:pt>
    <dgm:pt modelId="{25A87E1A-A140-4F05-BADA-8560AF2F238A}" type="pres">
      <dgm:prSet presAssocID="{33EE5F09-3AAB-4F32-A661-1469DB9C6496}" presName="negativeSpace" presStyleCnt="0"/>
      <dgm:spPr/>
    </dgm:pt>
    <dgm:pt modelId="{63002383-5B1B-4A3D-951F-2FA542DCD971}" type="pres">
      <dgm:prSet presAssocID="{33EE5F09-3AAB-4F32-A661-1469DB9C6496}" presName="childText" presStyleLbl="conFgAcc1" presStyleIdx="1" presStyleCnt="4" custLinFactNeighborX="97">
        <dgm:presLayoutVars>
          <dgm:bulletEnabled val="1"/>
        </dgm:presLayoutVars>
      </dgm:prSet>
      <dgm:spPr/>
      <dgm:t>
        <a:bodyPr/>
        <a:lstStyle/>
        <a:p>
          <a:endParaRPr lang="es-ES"/>
        </a:p>
      </dgm:t>
    </dgm:pt>
    <dgm:pt modelId="{5E39A353-6615-4F79-9154-67A95DBEF2E1}" type="pres">
      <dgm:prSet presAssocID="{7D3EEB12-F6CD-4BCC-B043-FD4D28542172}" presName="spaceBetweenRectangles" presStyleCnt="0"/>
      <dgm:spPr/>
    </dgm:pt>
    <dgm:pt modelId="{C15DA30B-3B8C-4D61-B725-EAF34C25509F}" type="pres">
      <dgm:prSet presAssocID="{6AEA0D70-3277-497E-8DE9-5A3D992E7132}" presName="parentLin" presStyleCnt="0"/>
      <dgm:spPr/>
    </dgm:pt>
    <dgm:pt modelId="{6E97A115-0C86-4D99-9EF7-98AB11C3B2A0}" type="pres">
      <dgm:prSet presAssocID="{6AEA0D70-3277-497E-8DE9-5A3D992E7132}" presName="parentLeftMargin" presStyleLbl="node1" presStyleIdx="1" presStyleCnt="4"/>
      <dgm:spPr/>
      <dgm:t>
        <a:bodyPr/>
        <a:lstStyle/>
        <a:p>
          <a:endParaRPr lang="es-ES"/>
        </a:p>
      </dgm:t>
    </dgm:pt>
    <dgm:pt modelId="{7C560068-2A28-4031-83BD-D0AB19C8D3A7}" type="pres">
      <dgm:prSet presAssocID="{6AEA0D70-3277-497E-8DE9-5A3D992E7132}" presName="parentText" presStyleLbl="node1" presStyleIdx="2" presStyleCnt="4">
        <dgm:presLayoutVars>
          <dgm:chMax val="0"/>
          <dgm:bulletEnabled val="1"/>
        </dgm:presLayoutVars>
      </dgm:prSet>
      <dgm:spPr/>
      <dgm:t>
        <a:bodyPr/>
        <a:lstStyle/>
        <a:p>
          <a:endParaRPr lang="es-ES"/>
        </a:p>
      </dgm:t>
    </dgm:pt>
    <dgm:pt modelId="{B1C9BF7D-26B5-4C71-9413-5169D274FBDA}" type="pres">
      <dgm:prSet presAssocID="{6AEA0D70-3277-497E-8DE9-5A3D992E7132}" presName="negativeSpace" presStyleCnt="0"/>
      <dgm:spPr/>
    </dgm:pt>
    <dgm:pt modelId="{339273E9-A702-4767-AABE-919F72FA78E2}" type="pres">
      <dgm:prSet presAssocID="{6AEA0D70-3277-497E-8DE9-5A3D992E7132}" presName="childText" presStyleLbl="conFgAcc1" presStyleIdx="2" presStyleCnt="4">
        <dgm:presLayoutVars>
          <dgm:bulletEnabled val="1"/>
        </dgm:presLayoutVars>
      </dgm:prSet>
      <dgm:spPr/>
      <dgm:t>
        <a:bodyPr/>
        <a:lstStyle/>
        <a:p>
          <a:endParaRPr lang="es-ES"/>
        </a:p>
      </dgm:t>
    </dgm:pt>
    <dgm:pt modelId="{DCE93BF7-4347-4C12-80D5-F31792190CBE}" type="pres">
      <dgm:prSet presAssocID="{AE7BF74E-DA6B-46F1-A8A1-8484BC58CA9C}" presName="spaceBetweenRectangles" presStyleCnt="0"/>
      <dgm:spPr/>
    </dgm:pt>
    <dgm:pt modelId="{B0FA272C-0FCA-4EF3-B469-1C6AF79DD7F8}" type="pres">
      <dgm:prSet presAssocID="{719669CE-5FE8-410E-85F8-CCFA88F26212}" presName="parentLin" presStyleCnt="0"/>
      <dgm:spPr/>
    </dgm:pt>
    <dgm:pt modelId="{234C8284-E7F7-44FA-8621-21896267EAB4}" type="pres">
      <dgm:prSet presAssocID="{719669CE-5FE8-410E-85F8-CCFA88F26212}" presName="parentLeftMargin" presStyleLbl="node1" presStyleIdx="2" presStyleCnt="4"/>
      <dgm:spPr/>
      <dgm:t>
        <a:bodyPr/>
        <a:lstStyle/>
        <a:p>
          <a:endParaRPr lang="es-ES"/>
        </a:p>
      </dgm:t>
    </dgm:pt>
    <dgm:pt modelId="{46CBFA89-FD81-4F6F-AEEA-AA1481CB84D6}" type="pres">
      <dgm:prSet presAssocID="{719669CE-5FE8-410E-85F8-CCFA88F26212}" presName="parentText" presStyleLbl="node1" presStyleIdx="3" presStyleCnt="4" custScaleY="63339">
        <dgm:presLayoutVars>
          <dgm:chMax val="0"/>
          <dgm:bulletEnabled val="1"/>
        </dgm:presLayoutVars>
      </dgm:prSet>
      <dgm:spPr/>
      <dgm:t>
        <a:bodyPr/>
        <a:lstStyle/>
        <a:p>
          <a:endParaRPr lang="es-ES"/>
        </a:p>
      </dgm:t>
    </dgm:pt>
    <dgm:pt modelId="{9284A4BA-7438-4FB9-A391-FCBDE0AE3190}" type="pres">
      <dgm:prSet presAssocID="{719669CE-5FE8-410E-85F8-CCFA88F26212}" presName="negativeSpace" presStyleCnt="0"/>
      <dgm:spPr/>
    </dgm:pt>
    <dgm:pt modelId="{583CB70A-DE35-404E-9654-5D426B6BCCC3}" type="pres">
      <dgm:prSet presAssocID="{719669CE-5FE8-410E-85F8-CCFA88F26212}" presName="childText" presStyleLbl="conFgAcc1" presStyleIdx="3" presStyleCnt="4">
        <dgm:presLayoutVars>
          <dgm:bulletEnabled val="1"/>
        </dgm:presLayoutVars>
      </dgm:prSet>
      <dgm:spPr/>
      <dgm:t>
        <a:bodyPr/>
        <a:lstStyle/>
        <a:p>
          <a:endParaRPr lang="es-ES"/>
        </a:p>
      </dgm:t>
    </dgm:pt>
  </dgm:ptLst>
  <dgm:cxnLst>
    <dgm:cxn modelId="{9CBA2C04-947E-4941-AD0B-48B0D675EBD9}" type="presOf" srcId="{6AEA0D70-3277-497E-8DE9-5A3D992E7132}" destId="{7C560068-2A28-4031-83BD-D0AB19C8D3A7}" srcOrd="1" destOrd="0" presId="urn:microsoft.com/office/officeart/2005/8/layout/list1"/>
    <dgm:cxn modelId="{F5108E0E-229E-45CA-AD9B-60972FB117EC}" srcId="{6AEA0D70-3277-497E-8DE9-5A3D992E7132}" destId="{D76FAED3-57BF-4E0F-82E4-BF31787D1C13}" srcOrd="0" destOrd="0" parTransId="{B60AB860-8870-4FB4-B4BB-8B27EC600653}" sibTransId="{570A9899-7B4E-4C05-BDBD-03244A3C25C2}"/>
    <dgm:cxn modelId="{4D86B22E-0B53-4175-AB58-DCF4C76E9F8A}" type="presOf" srcId="{C2FCEBE7-62A6-47CD-92C2-52F6739D94BF}" destId="{00FCF3C5-D834-46F0-A2B1-B19730BC2150}" srcOrd="0" destOrd="0" presId="urn:microsoft.com/office/officeart/2005/8/layout/list1"/>
    <dgm:cxn modelId="{A0BB5D4F-336B-4D1E-A021-6121AF61A128}" type="presOf" srcId="{F3C21E18-751B-4A9D-A5BD-58828C2A8E92}" destId="{339273E9-A702-4767-AABE-919F72FA78E2}" srcOrd="0" destOrd="1" presId="urn:microsoft.com/office/officeart/2005/8/layout/list1"/>
    <dgm:cxn modelId="{F8D1108B-D165-4BE5-B36B-C59036BD0B75}" type="presOf" srcId="{DD7054D6-9885-4844-B9BF-62A9C308EC05}" destId="{583CB70A-DE35-404E-9654-5D426B6BCCC3}" srcOrd="0" destOrd="1" presId="urn:microsoft.com/office/officeart/2005/8/layout/list1"/>
    <dgm:cxn modelId="{C5003F48-0038-47D3-B2E9-C1910569CCDF}" type="presOf" srcId="{6AEA0D70-3277-497E-8DE9-5A3D992E7132}" destId="{6E97A115-0C86-4D99-9EF7-98AB11C3B2A0}" srcOrd="0" destOrd="0" presId="urn:microsoft.com/office/officeart/2005/8/layout/list1"/>
    <dgm:cxn modelId="{888DD42F-4B4F-4B7B-B9D6-F8E9999278BC}" srcId="{6AEA0D70-3277-497E-8DE9-5A3D992E7132}" destId="{F3C21E18-751B-4A9D-A5BD-58828C2A8E92}" srcOrd="1" destOrd="0" parTransId="{0C322FDE-83FB-4EF4-8286-4B7ED0DA2AE2}" sibTransId="{E6739656-A9DE-46D2-8575-D0F25AC1754A}"/>
    <dgm:cxn modelId="{08BAA8D3-59F0-4408-A562-EB902B88B3AA}" type="presOf" srcId="{02E26747-87A3-4C9B-8A64-E1BD5E22653B}" destId="{63002383-5B1B-4A3D-951F-2FA542DCD971}" srcOrd="0" destOrd="1" presId="urn:microsoft.com/office/officeart/2005/8/layout/list1"/>
    <dgm:cxn modelId="{3B511156-E9B2-4227-8D1C-254666126D6F}" srcId="{719669CE-5FE8-410E-85F8-CCFA88F26212}" destId="{DD7054D6-9885-4844-B9BF-62A9C308EC05}" srcOrd="1" destOrd="0" parTransId="{A2F94A2B-EBA5-4980-A68F-6FAB484F4893}" sibTransId="{11F78955-100E-427F-9921-611454DFEA6F}"/>
    <dgm:cxn modelId="{C6F5A5DD-A2D0-4231-A813-6916B5530EEA}" type="presOf" srcId="{719669CE-5FE8-410E-85F8-CCFA88F26212}" destId="{46CBFA89-FD81-4F6F-AEEA-AA1481CB84D6}" srcOrd="1" destOrd="0" presId="urn:microsoft.com/office/officeart/2005/8/layout/list1"/>
    <dgm:cxn modelId="{5713C80F-9CEE-4745-8952-2FB30CE3BD82}" srcId="{33EE5F09-3AAB-4F32-A661-1469DB9C6496}" destId="{02E26747-87A3-4C9B-8A64-E1BD5E22653B}" srcOrd="1" destOrd="0" parTransId="{AB24A7E3-FCB9-46DB-9ED7-7B36B07B8E67}" sibTransId="{24578CA6-DDE3-4427-BE7A-1BA83DCC3187}"/>
    <dgm:cxn modelId="{41F2FAFF-C45A-47A3-BFD5-8EA41A0810DF}" srcId="{86F28DA6-6635-4D50-B0AF-8AA9B22C8FB8}" destId="{33EE5F09-3AAB-4F32-A661-1469DB9C6496}" srcOrd="1" destOrd="0" parTransId="{27C067C4-0741-418A-8FA8-B79296D8D370}" sibTransId="{7D3EEB12-F6CD-4BCC-B043-FD4D28542172}"/>
    <dgm:cxn modelId="{4DDA3E76-56F6-4DF3-BE11-219B85434284}" type="presOf" srcId="{719669CE-5FE8-410E-85F8-CCFA88F26212}" destId="{234C8284-E7F7-44FA-8621-21896267EAB4}" srcOrd="0" destOrd="0" presId="urn:microsoft.com/office/officeart/2005/8/layout/list1"/>
    <dgm:cxn modelId="{D2EC4FD5-173C-4ABA-9291-F317CFE81C8B}" type="presOf" srcId="{86796296-9AC8-4E4B-9DE0-C69454937BC7}" destId="{4E8B1A7C-566F-46FD-A957-01674B5F5BE6}" srcOrd="0" destOrd="1" presId="urn:microsoft.com/office/officeart/2005/8/layout/list1"/>
    <dgm:cxn modelId="{0BD367DB-089C-4105-87E0-8CA8BEEFE142}" srcId="{C2FCEBE7-62A6-47CD-92C2-52F6739D94BF}" destId="{86796296-9AC8-4E4B-9DE0-C69454937BC7}" srcOrd="1" destOrd="0" parTransId="{616E92F5-2CB4-4D52-9007-C7BFCF74A007}" sibTransId="{2A0A4758-39D1-4DF2-87B2-EF0C99E99677}"/>
    <dgm:cxn modelId="{42491FC1-03D3-4C25-B30F-44973F1FD124}" srcId="{86F28DA6-6635-4D50-B0AF-8AA9B22C8FB8}" destId="{6AEA0D70-3277-497E-8DE9-5A3D992E7132}" srcOrd="2" destOrd="0" parTransId="{2B9D2556-5BD8-4D49-BF81-3D19AB21D52A}" sibTransId="{AE7BF74E-DA6B-46F1-A8A1-8484BC58CA9C}"/>
    <dgm:cxn modelId="{50115EB5-F94B-4C9F-A870-E062B5F18DF2}" srcId="{86F28DA6-6635-4D50-B0AF-8AA9B22C8FB8}" destId="{719669CE-5FE8-410E-85F8-CCFA88F26212}" srcOrd="3" destOrd="0" parTransId="{9C775D11-456D-4C00-9F7C-E612E79AF65A}" sibTransId="{9975656D-B9AE-4765-B975-2998E9600A24}"/>
    <dgm:cxn modelId="{DE49DDA2-B47B-4D4B-83C5-631A85E0B1BA}" type="presOf" srcId="{86F28DA6-6635-4D50-B0AF-8AA9B22C8FB8}" destId="{1A759072-1E2E-48E5-A728-04FC1334D2B2}" srcOrd="0" destOrd="0" presId="urn:microsoft.com/office/officeart/2005/8/layout/list1"/>
    <dgm:cxn modelId="{BC773EB5-AEF2-4240-BC52-EC8327F491B1}" type="presOf" srcId="{3A417234-E06D-4A9B-9587-A554F23479E9}" destId="{4E8B1A7C-566F-46FD-A957-01674B5F5BE6}" srcOrd="0" destOrd="0" presId="urn:microsoft.com/office/officeart/2005/8/layout/list1"/>
    <dgm:cxn modelId="{3788F0C1-8489-4B51-9DE0-FCB05701B4BB}" type="presOf" srcId="{33EE5F09-3AAB-4F32-A661-1469DB9C6496}" destId="{889FB4BE-4BE8-4513-A0D8-09A2574F87C3}" srcOrd="0" destOrd="0" presId="urn:microsoft.com/office/officeart/2005/8/layout/list1"/>
    <dgm:cxn modelId="{6B0B11B8-24AD-44E4-9030-832C6D93D3B6}" srcId="{C2FCEBE7-62A6-47CD-92C2-52F6739D94BF}" destId="{3CE22736-49FC-4AD4-8B6C-7ADBC94EFF2F}" srcOrd="2" destOrd="0" parTransId="{850E0215-270E-4E57-ADF8-1FD116F6052F}" sibTransId="{D8D9DAB7-C683-402B-97ED-18F54F4C8179}"/>
    <dgm:cxn modelId="{A073DC8F-CB4C-4F72-AE04-A840BF684299}" srcId="{86F28DA6-6635-4D50-B0AF-8AA9B22C8FB8}" destId="{C2FCEBE7-62A6-47CD-92C2-52F6739D94BF}" srcOrd="0" destOrd="0" parTransId="{796FC529-710B-442E-8BA5-6643B5DD077A}" sibTransId="{8A7C7AF4-6728-4A31-A062-73C27A9E8A7F}"/>
    <dgm:cxn modelId="{3953F17F-D9A6-4397-9282-CFB3B8766D19}" type="presOf" srcId="{5DCA8390-06EB-4B54-8179-BED42603C06D}" destId="{63002383-5B1B-4A3D-951F-2FA542DCD971}" srcOrd="0" destOrd="0" presId="urn:microsoft.com/office/officeart/2005/8/layout/list1"/>
    <dgm:cxn modelId="{4FC937B0-3315-4682-ACFE-1DE340636152}" type="presOf" srcId="{D76FAED3-57BF-4E0F-82E4-BF31787D1C13}" destId="{339273E9-A702-4767-AABE-919F72FA78E2}" srcOrd="0" destOrd="0" presId="urn:microsoft.com/office/officeart/2005/8/layout/list1"/>
    <dgm:cxn modelId="{4492A31C-3E5F-48AF-AC18-00478634AE31}" srcId="{C2FCEBE7-62A6-47CD-92C2-52F6739D94BF}" destId="{3A417234-E06D-4A9B-9587-A554F23479E9}" srcOrd="0" destOrd="0" parTransId="{E565A662-4357-4DC5-A27F-B70A8A9A71C3}" sibTransId="{57B95565-B869-4837-AFD3-F1A5B39F7537}"/>
    <dgm:cxn modelId="{24B2E0E6-86C9-4E7D-A690-5411493A7042}" srcId="{719669CE-5FE8-410E-85F8-CCFA88F26212}" destId="{5474C52A-DA0D-410A-AB4E-A54492A5D6E4}" srcOrd="0" destOrd="0" parTransId="{8AB2C72E-46FE-4DBF-99CB-B48C84E302C8}" sibTransId="{EFA4BDDD-093A-4578-B7BB-5A5D10D2B826}"/>
    <dgm:cxn modelId="{EEDAC65C-BA8C-45EC-A301-40B7D3320514}" srcId="{33EE5F09-3AAB-4F32-A661-1469DB9C6496}" destId="{5DCA8390-06EB-4B54-8179-BED42603C06D}" srcOrd="0" destOrd="0" parTransId="{7833207E-30AF-4600-8DAD-5B7F4FBC400A}" sibTransId="{40AC9890-CA52-4D17-B760-124A63D3BA01}"/>
    <dgm:cxn modelId="{B7864426-851E-48D7-9089-447C887F1254}" type="presOf" srcId="{3CE22736-49FC-4AD4-8B6C-7ADBC94EFF2F}" destId="{4E8B1A7C-566F-46FD-A957-01674B5F5BE6}" srcOrd="0" destOrd="2" presId="urn:microsoft.com/office/officeart/2005/8/layout/list1"/>
    <dgm:cxn modelId="{9E8E5400-95A0-464F-B072-A220D9266271}" type="presOf" srcId="{33EE5F09-3AAB-4F32-A661-1469DB9C6496}" destId="{850A85DF-B527-40E7-B5EA-E96AE8A81DDD}" srcOrd="1" destOrd="0" presId="urn:microsoft.com/office/officeart/2005/8/layout/list1"/>
    <dgm:cxn modelId="{5DD3B023-3740-45CE-8630-675FC3BBE4C7}" type="presOf" srcId="{C2FCEBE7-62A6-47CD-92C2-52F6739D94BF}" destId="{81BB4122-7780-4D60-A207-DADEA6F37314}" srcOrd="1" destOrd="0" presId="urn:microsoft.com/office/officeart/2005/8/layout/list1"/>
    <dgm:cxn modelId="{9C0EEA11-E69A-4726-9310-6BBA0A9770FE}" type="presOf" srcId="{5474C52A-DA0D-410A-AB4E-A54492A5D6E4}" destId="{583CB70A-DE35-404E-9654-5D426B6BCCC3}" srcOrd="0" destOrd="0" presId="urn:microsoft.com/office/officeart/2005/8/layout/list1"/>
    <dgm:cxn modelId="{F8C34802-0A3C-4D36-AF91-B3C19AF6E9B1}" type="presParOf" srcId="{1A759072-1E2E-48E5-A728-04FC1334D2B2}" destId="{7300A6A4-5CF5-44EA-A50E-9F558DC0BB89}" srcOrd="0" destOrd="0" presId="urn:microsoft.com/office/officeart/2005/8/layout/list1"/>
    <dgm:cxn modelId="{7D61C3BC-17A4-4F33-B210-01236A48CC54}" type="presParOf" srcId="{7300A6A4-5CF5-44EA-A50E-9F558DC0BB89}" destId="{00FCF3C5-D834-46F0-A2B1-B19730BC2150}" srcOrd="0" destOrd="0" presId="urn:microsoft.com/office/officeart/2005/8/layout/list1"/>
    <dgm:cxn modelId="{7971E404-34C8-4FE1-A197-0D0F82C3A355}" type="presParOf" srcId="{7300A6A4-5CF5-44EA-A50E-9F558DC0BB89}" destId="{81BB4122-7780-4D60-A207-DADEA6F37314}" srcOrd="1" destOrd="0" presId="urn:microsoft.com/office/officeart/2005/8/layout/list1"/>
    <dgm:cxn modelId="{125C2D82-1251-4EA3-875F-0DFC06AD1B61}" type="presParOf" srcId="{1A759072-1E2E-48E5-A728-04FC1334D2B2}" destId="{C09BC175-3ED2-47FD-8214-2224B43AEB25}" srcOrd="1" destOrd="0" presId="urn:microsoft.com/office/officeart/2005/8/layout/list1"/>
    <dgm:cxn modelId="{73F6772E-8029-4538-BC5F-D075C6B3AF6C}" type="presParOf" srcId="{1A759072-1E2E-48E5-A728-04FC1334D2B2}" destId="{4E8B1A7C-566F-46FD-A957-01674B5F5BE6}" srcOrd="2" destOrd="0" presId="urn:microsoft.com/office/officeart/2005/8/layout/list1"/>
    <dgm:cxn modelId="{45A18F2B-0B86-44F2-BF1B-E318B7FBDFAB}" type="presParOf" srcId="{1A759072-1E2E-48E5-A728-04FC1334D2B2}" destId="{E4E43273-5972-46A4-A8BB-79FDD4E9E6BE}" srcOrd="3" destOrd="0" presId="urn:microsoft.com/office/officeart/2005/8/layout/list1"/>
    <dgm:cxn modelId="{88218BDC-F053-48D4-8A64-8D0FDB4F7BB1}" type="presParOf" srcId="{1A759072-1E2E-48E5-A728-04FC1334D2B2}" destId="{9BD0416C-4D59-4A91-AA9F-BF686E136EF4}" srcOrd="4" destOrd="0" presId="urn:microsoft.com/office/officeart/2005/8/layout/list1"/>
    <dgm:cxn modelId="{6916749E-E675-4C35-8873-F70C23C112ED}" type="presParOf" srcId="{9BD0416C-4D59-4A91-AA9F-BF686E136EF4}" destId="{889FB4BE-4BE8-4513-A0D8-09A2574F87C3}" srcOrd="0" destOrd="0" presId="urn:microsoft.com/office/officeart/2005/8/layout/list1"/>
    <dgm:cxn modelId="{E20F1F43-95C9-40FF-89E6-82D16D053477}" type="presParOf" srcId="{9BD0416C-4D59-4A91-AA9F-BF686E136EF4}" destId="{850A85DF-B527-40E7-B5EA-E96AE8A81DDD}" srcOrd="1" destOrd="0" presId="urn:microsoft.com/office/officeart/2005/8/layout/list1"/>
    <dgm:cxn modelId="{E7B59363-029C-45ED-9769-D1FC8E753CAD}" type="presParOf" srcId="{1A759072-1E2E-48E5-A728-04FC1334D2B2}" destId="{25A87E1A-A140-4F05-BADA-8560AF2F238A}" srcOrd="5" destOrd="0" presId="urn:microsoft.com/office/officeart/2005/8/layout/list1"/>
    <dgm:cxn modelId="{6D38DA36-19E2-4E42-9E7D-78B1A9AC538F}" type="presParOf" srcId="{1A759072-1E2E-48E5-A728-04FC1334D2B2}" destId="{63002383-5B1B-4A3D-951F-2FA542DCD971}" srcOrd="6" destOrd="0" presId="urn:microsoft.com/office/officeart/2005/8/layout/list1"/>
    <dgm:cxn modelId="{C4F84FC1-B2E7-4ED7-9613-B096E80CB0AC}" type="presParOf" srcId="{1A759072-1E2E-48E5-A728-04FC1334D2B2}" destId="{5E39A353-6615-4F79-9154-67A95DBEF2E1}" srcOrd="7" destOrd="0" presId="urn:microsoft.com/office/officeart/2005/8/layout/list1"/>
    <dgm:cxn modelId="{0EEA4754-4CDB-498F-941E-181B7941B1F3}" type="presParOf" srcId="{1A759072-1E2E-48E5-A728-04FC1334D2B2}" destId="{C15DA30B-3B8C-4D61-B725-EAF34C25509F}" srcOrd="8" destOrd="0" presId="urn:microsoft.com/office/officeart/2005/8/layout/list1"/>
    <dgm:cxn modelId="{7C8381E4-62C8-4FCC-ACBD-759C57FFC14E}" type="presParOf" srcId="{C15DA30B-3B8C-4D61-B725-EAF34C25509F}" destId="{6E97A115-0C86-4D99-9EF7-98AB11C3B2A0}" srcOrd="0" destOrd="0" presId="urn:microsoft.com/office/officeart/2005/8/layout/list1"/>
    <dgm:cxn modelId="{293259CA-B6FB-42E1-8C60-3C8079FF22DF}" type="presParOf" srcId="{C15DA30B-3B8C-4D61-B725-EAF34C25509F}" destId="{7C560068-2A28-4031-83BD-D0AB19C8D3A7}" srcOrd="1" destOrd="0" presId="urn:microsoft.com/office/officeart/2005/8/layout/list1"/>
    <dgm:cxn modelId="{95294106-1BD8-4572-841B-542D0BE20CB1}" type="presParOf" srcId="{1A759072-1E2E-48E5-A728-04FC1334D2B2}" destId="{B1C9BF7D-26B5-4C71-9413-5169D274FBDA}" srcOrd="9" destOrd="0" presId="urn:microsoft.com/office/officeart/2005/8/layout/list1"/>
    <dgm:cxn modelId="{707E0970-9161-4388-A259-15BB9B9A2A8C}" type="presParOf" srcId="{1A759072-1E2E-48E5-A728-04FC1334D2B2}" destId="{339273E9-A702-4767-AABE-919F72FA78E2}" srcOrd="10" destOrd="0" presId="urn:microsoft.com/office/officeart/2005/8/layout/list1"/>
    <dgm:cxn modelId="{EC503791-ADA4-4B67-8708-D83E88DD7C62}" type="presParOf" srcId="{1A759072-1E2E-48E5-A728-04FC1334D2B2}" destId="{DCE93BF7-4347-4C12-80D5-F31792190CBE}" srcOrd="11" destOrd="0" presId="urn:microsoft.com/office/officeart/2005/8/layout/list1"/>
    <dgm:cxn modelId="{937D92EC-CB3F-4042-879C-7A521EB02A45}" type="presParOf" srcId="{1A759072-1E2E-48E5-A728-04FC1334D2B2}" destId="{B0FA272C-0FCA-4EF3-B469-1C6AF79DD7F8}" srcOrd="12" destOrd="0" presId="urn:microsoft.com/office/officeart/2005/8/layout/list1"/>
    <dgm:cxn modelId="{F5B0548F-165E-44B1-9024-6F6509CFBBB1}" type="presParOf" srcId="{B0FA272C-0FCA-4EF3-B469-1C6AF79DD7F8}" destId="{234C8284-E7F7-44FA-8621-21896267EAB4}" srcOrd="0" destOrd="0" presId="urn:microsoft.com/office/officeart/2005/8/layout/list1"/>
    <dgm:cxn modelId="{11536A34-4B24-49CC-B093-C973A6D27791}" type="presParOf" srcId="{B0FA272C-0FCA-4EF3-B469-1C6AF79DD7F8}" destId="{46CBFA89-FD81-4F6F-AEEA-AA1481CB84D6}" srcOrd="1" destOrd="0" presId="urn:microsoft.com/office/officeart/2005/8/layout/list1"/>
    <dgm:cxn modelId="{3795382E-1916-49B9-8B24-646EBB85B3F4}" type="presParOf" srcId="{1A759072-1E2E-48E5-A728-04FC1334D2B2}" destId="{9284A4BA-7438-4FB9-A391-FCBDE0AE3190}" srcOrd="13" destOrd="0" presId="urn:microsoft.com/office/officeart/2005/8/layout/list1"/>
    <dgm:cxn modelId="{22F47B44-A703-46C0-AEB0-8DC59CED26F3}" type="presParOf" srcId="{1A759072-1E2E-48E5-A728-04FC1334D2B2}" destId="{583CB70A-DE35-404E-9654-5D426B6BCCC3}"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3CB84-991E-4DE2-873A-49669006E55E}">
      <dsp:nvSpPr>
        <dsp:cNvPr id="0" name=""/>
        <dsp:cNvSpPr/>
      </dsp:nvSpPr>
      <dsp:spPr>
        <a:xfrm>
          <a:off x="841" y="856346"/>
          <a:ext cx="2158004" cy="15358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71450" lvl="1" indent="-171450" algn="l" defTabSz="711200">
            <a:lnSpc>
              <a:spcPct val="90000"/>
            </a:lnSpc>
            <a:spcBef>
              <a:spcPct val="0"/>
            </a:spcBef>
            <a:spcAft>
              <a:spcPct val="15000"/>
            </a:spcAft>
            <a:buChar char="••"/>
          </a:pPr>
          <a:r>
            <a:rPr lang="es-CO" sz="1600" kern="1200" dirty="0">
              <a:latin typeface="Bookman Old Style" panose="02050604050505020204" pitchFamily="18" charset="0"/>
            </a:rPr>
            <a:t>38,1%</a:t>
          </a:r>
          <a:r>
            <a:rPr lang="es-CO" sz="1400" kern="1200" dirty="0">
              <a:latin typeface="Bookman Old Style" panose="02050604050505020204" pitchFamily="18" charset="0"/>
            </a:rPr>
            <a:t> Bajo el Decreto 1072 de 2015 </a:t>
          </a:r>
        </a:p>
        <a:p>
          <a:pPr marL="171450" lvl="1" indent="-171450" algn="l" defTabSz="711200">
            <a:lnSpc>
              <a:spcPct val="90000"/>
            </a:lnSpc>
            <a:spcBef>
              <a:spcPct val="0"/>
            </a:spcBef>
            <a:spcAft>
              <a:spcPct val="15000"/>
            </a:spcAft>
            <a:buChar char="••"/>
          </a:pPr>
          <a:r>
            <a:rPr lang="es-CO" sz="1600" kern="1200" dirty="0">
              <a:latin typeface="Bookman Old Style" panose="02050604050505020204" pitchFamily="18" charset="0"/>
            </a:rPr>
            <a:t>9%</a:t>
          </a:r>
          <a:r>
            <a:rPr lang="es-CO" sz="1400" kern="1200" dirty="0">
              <a:latin typeface="Bookman Old Style" panose="02050604050505020204" pitchFamily="18" charset="0"/>
            </a:rPr>
            <a:t> Bajo la Resolución 1111 de 2017</a:t>
          </a:r>
        </a:p>
      </dsp:txBody>
      <dsp:txXfrm>
        <a:off x="36186" y="891691"/>
        <a:ext cx="2087314" cy="1136084"/>
      </dsp:txXfrm>
    </dsp:sp>
    <dsp:sp modelId="{829A5943-C38F-474E-A31C-253229427966}">
      <dsp:nvSpPr>
        <dsp:cNvPr id="0" name=""/>
        <dsp:cNvSpPr/>
      </dsp:nvSpPr>
      <dsp:spPr>
        <a:xfrm>
          <a:off x="1229427" y="861958"/>
          <a:ext cx="2576835" cy="2576835"/>
        </a:xfrm>
        <a:prstGeom prst="leftCircularArrow">
          <a:avLst>
            <a:gd name="adj1" fmla="val 3313"/>
            <a:gd name="adj2" fmla="val 409229"/>
            <a:gd name="adj3" fmla="val 1685169"/>
            <a:gd name="adj4" fmla="val 8524918"/>
            <a:gd name="adj5" fmla="val 386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F0B318-97C8-4F20-B561-B50A3D4B580E}">
      <dsp:nvSpPr>
        <dsp:cNvPr id="0" name=""/>
        <dsp:cNvSpPr/>
      </dsp:nvSpPr>
      <dsp:spPr>
        <a:xfrm>
          <a:off x="468985" y="2288930"/>
          <a:ext cx="2210795" cy="5963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CO" sz="1200" b="1" kern="1200" dirty="0">
              <a:effectLst>
                <a:outerShdw blurRad="38100" dist="38100" dir="2700000" algn="tl">
                  <a:srgbClr val="000000">
                    <a:alpha val="43137"/>
                  </a:srgbClr>
                </a:outerShdw>
              </a:effectLst>
              <a:latin typeface="Bookman Old Style" panose="02050604050505020204" pitchFamily="18" charset="0"/>
            </a:rPr>
            <a:t>EVALUACIÓN INICIAL</a:t>
          </a:r>
        </a:p>
        <a:p>
          <a:pPr lvl="0" algn="ctr" defTabSz="533400">
            <a:lnSpc>
              <a:spcPct val="90000"/>
            </a:lnSpc>
            <a:spcBef>
              <a:spcPct val="0"/>
            </a:spcBef>
            <a:spcAft>
              <a:spcPct val="35000"/>
            </a:spcAft>
          </a:pPr>
          <a:r>
            <a:rPr lang="es-CO" sz="1200" b="1" kern="1200" dirty="0">
              <a:effectLst>
                <a:outerShdw blurRad="38100" dist="38100" dir="2700000" algn="tl">
                  <a:srgbClr val="000000">
                    <a:alpha val="43137"/>
                  </a:srgbClr>
                </a:outerShdw>
              </a:effectLst>
              <a:latin typeface="Bookman Old Style" panose="02050604050505020204" pitchFamily="18" charset="0"/>
            </a:rPr>
            <a:t>Agosto 31/2017</a:t>
          </a:r>
        </a:p>
      </dsp:txBody>
      <dsp:txXfrm>
        <a:off x="486453" y="2306398"/>
        <a:ext cx="2175859" cy="561452"/>
      </dsp:txXfrm>
    </dsp:sp>
    <dsp:sp modelId="{604DE066-92FE-4BC5-8FAF-0C9155673279}">
      <dsp:nvSpPr>
        <dsp:cNvPr id="0" name=""/>
        <dsp:cNvSpPr/>
      </dsp:nvSpPr>
      <dsp:spPr>
        <a:xfrm>
          <a:off x="2855415" y="874357"/>
          <a:ext cx="2239379" cy="15520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71450" lvl="1" indent="-171450" algn="l" defTabSz="800100">
            <a:lnSpc>
              <a:spcPct val="90000"/>
            </a:lnSpc>
            <a:spcBef>
              <a:spcPct val="0"/>
            </a:spcBef>
            <a:spcAft>
              <a:spcPct val="15000"/>
            </a:spcAft>
            <a:buChar char="••"/>
          </a:pPr>
          <a:r>
            <a:rPr lang="es-CO" sz="1800" kern="1200" dirty="0">
              <a:latin typeface="Bookman Old Style" panose="02050604050505020204" pitchFamily="18" charset="0"/>
            </a:rPr>
            <a:t>23% </a:t>
          </a:r>
          <a:r>
            <a:rPr lang="es-CO" sz="1600" kern="1200" dirty="0">
              <a:latin typeface="Bookman Old Style" panose="02050604050505020204" pitchFamily="18" charset="0"/>
            </a:rPr>
            <a:t>Bajo la Resolución 1111 de 2017</a:t>
          </a:r>
          <a:endParaRPr lang="es-CO" sz="1800" kern="1200" dirty="0">
            <a:latin typeface="Bookman Old Style" panose="02050604050505020204" pitchFamily="18" charset="0"/>
          </a:endParaRPr>
        </a:p>
      </dsp:txBody>
      <dsp:txXfrm>
        <a:off x="2891132" y="1242656"/>
        <a:ext cx="2167945" cy="1148032"/>
      </dsp:txXfrm>
    </dsp:sp>
    <dsp:sp modelId="{15B4E34D-0CC3-4379-BF7A-2FC3B9303C96}">
      <dsp:nvSpPr>
        <dsp:cNvPr id="0" name=""/>
        <dsp:cNvSpPr/>
      </dsp:nvSpPr>
      <dsp:spPr>
        <a:xfrm>
          <a:off x="4563706" y="68947"/>
          <a:ext cx="2024140" cy="2024140"/>
        </a:xfrm>
        <a:prstGeom prst="circularArrow">
          <a:avLst>
            <a:gd name="adj1" fmla="val 4217"/>
            <a:gd name="adj2" fmla="val 532426"/>
            <a:gd name="adj3" fmla="val 19602142"/>
            <a:gd name="adj4" fmla="val 12885590"/>
            <a:gd name="adj5" fmla="val 492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519C42-9BB4-4644-988E-28DCDC8700E7}">
      <dsp:nvSpPr>
        <dsp:cNvPr id="0" name=""/>
        <dsp:cNvSpPr/>
      </dsp:nvSpPr>
      <dsp:spPr>
        <a:xfrm>
          <a:off x="3676488" y="556725"/>
          <a:ext cx="2287601" cy="6331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CO" sz="1200" b="1" kern="1200" dirty="0">
              <a:effectLst>
                <a:outerShdw blurRad="38100" dist="38100" dir="2700000" algn="tl">
                  <a:srgbClr val="000000">
                    <a:alpha val="43137"/>
                  </a:srgbClr>
                </a:outerShdw>
              </a:effectLst>
              <a:latin typeface="Bookman Old Style" panose="02050604050505020204" pitchFamily="18" charset="0"/>
            </a:rPr>
            <a:t>AUTOEVALUACIÓN</a:t>
          </a:r>
        </a:p>
        <a:p>
          <a:pPr lvl="0" algn="ctr" defTabSz="533400">
            <a:lnSpc>
              <a:spcPct val="90000"/>
            </a:lnSpc>
            <a:spcBef>
              <a:spcPct val="0"/>
            </a:spcBef>
            <a:spcAft>
              <a:spcPct val="35000"/>
            </a:spcAft>
          </a:pPr>
          <a:r>
            <a:rPr lang="es-CO" sz="1200" b="1" kern="1200" dirty="0">
              <a:effectLst>
                <a:outerShdw blurRad="38100" dist="38100" dir="2700000" algn="tl">
                  <a:srgbClr val="000000">
                    <a:alpha val="43137"/>
                  </a:srgbClr>
                </a:outerShdw>
              </a:effectLst>
              <a:latin typeface="Bookman Old Style" panose="02050604050505020204" pitchFamily="18" charset="0"/>
            </a:rPr>
            <a:t>Diciembre 31/2017</a:t>
          </a:r>
        </a:p>
      </dsp:txBody>
      <dsp:txXfrm>
        <a:off x="3695033" y="575270"/>
        <a:ext cx="2250511" cy="596087"/>
      </dsp:txXfrm>
    </dsp:sp>
    <dsp:sp modelId="{3805A76B-DFC6-4D90-A3F1-EE0BE9CDC924}">
      <dsp:nvSpPr>
        <dsp:cNvPr id="0" name=""/>
        <dsp:cNvSpPr/>
      </dsp:nvSpPr>
      <dsp:spPr>
        <a:xfrm>
          <a:off x="5789079" y="980378"/>
          <a:ext cx="1581952" cy="13047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00075">
            <a:lnSpc>
              <a:spcPct val="90000"/>
            </a:lnSpc>
            <a:spcBef>
              <a:spcPct val="0"/>
            </a:spcBef>
            <a:spcAft>
              <a:spcPct val="15000"/>
            </a:spcAft>
            <a:buChar char="••"/>
          </a:pPr>
          <a:endParaRPr lang="es-ES" sz="1350" kern="1200" dirty="0">
            <a:latin typeface="Bookman Old Style" panose="02050604050505020204" pitchFamily="18" charset="0"/>
          </a:endParaRPr>
        </a:p>
        <a:p>
          <a:pPr marL="114300" lvl="1" indent="-114300" algn="l" defTabSz="600075">
            <a:lnSpc>
              <a:spcPct val="90000"/>
            </a:lnSpc>
            <a:spcBef>
              <a:spcPct val="0"/>
            </a:spcBef>
            <a:spcAft>
              <a:spcPct val="15000"/>
            </a:spcAft>
            <a:buChar char="••"/>
          </a:pPr>
          <a:r>
            <a:rPr lang="es-ES" sz="1350" kern="1200" dirty="0">
              <a:latin typeface="Bookman Old Style" panose="02050604050505020204" pitchFamily="18" charset="0"/>
            </a:rPr>
            <a:t>45.3% Bajo la Resolución 1111 de 2017</a:t>
          </a:r>
        </a:p>
      </dsp:txBody>
      <dsp:txXfrm>
        <a:off x="5819106" y="1010405"/>
        <a:ext cx="1521898" cy="965130"/>
      </dsp:txXfrm>
    </dsp:sp>
    <dsp:sp modelId="{97618569-30E7-4C4A-8E04-343A3EF4EC77}">
      <dsp:nvSpPr>
        <dsp:cNvPr id="0" name=""/>
        <dsp:cNvSpPr/>
      </dsp:nvSpPr>
      <dsp:spPr>
        <a:xfrm>
          <a:off x="6614058" y="1058409"/>
          <a:ext cx="2154246" cy="2154246"/>
        </a:xfrm>
        <a:prstGeom prst="leftCircularArrow">
          <a:avLst>
            <a:gd name="adj1" fmla="val 3963"/>
            <a:gd name="adj2" fmla="val 497186"/>
            <a:gd name="adj3" fmla="val 2047803"/>
            <a:gd name="adj4" fmla="val 8799596"/>
            <a:gd name="adj5" fmla="val 462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167727-7F50-476D-8CE6-F13F02025712}">
      <dsp:nvSpPr>
        <dsp:cNvPr id="0" name=""/>
        <dsp:cNvSpPr/>
      </dsp:nvSpPr>
      <dsp:spPr>
        <a:xfrm>
          <a:off x="5989691" y="2117507"/>
          <a:ext cx="1757795" cy="5591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b="1" kern="1200" dirty="0">
              <a:effectLst>
                <a:outerShdw blurRad="38100" dist="38100" dir="2700000" algn="tl">
                  <a:srgbClr val="000000">
                    <a:alpha val="43137"/>
                  </a:srgbClr>
                </a:outerShdw>
              </a:effectLst>
              <a:latin typeface="Bookman Old Style" panose="02050604050505020204" pitchFamily="18" charset="0"/>
            </a:rPr>
            <a:t>AUTOEVALUACIÓN  Diciembre 31 de 2018</a:t>
          </a:r>
          <a:endParaRPr lang="es-CO" sz="1100" b="1" kern="1200" dirty="0">
            <a:effectLst>
              <a:outerShdw blurRad="38100" dist="38100" dir="2700000" algn="tl">
                <a:srgbClr val="000000">
                  <a:alpha val="43137"/>
                </a:srgbClr>
              </a:outerShdw>
            </a:effectLst>
            <a:latin typeface="Bookman Old Style" panose="02050604050505020204" pitchFamily="18" charset="0"/>
          </a:endParaRPr>
        </a:p>
      </dsp:txBody>
      <dsp:txXfrm>
        <a:off x="6006069" y="2133885"/>
        <a:ext cx="1725039" cy="526435"/>
      </dsp:txXfrm>
    </dsp:sp>
    <dsp:sp modelId="{651D83D5-3E14-4D71-A037-E9B18A6290DC}">
      <dsp:nvSpPr>
        <dsp:cNvPr id="0" name=""/>
        <dsp:cNvSpPr/>
      </dsp:nvSpPr>
      <dsp:spPr>
        <a:xfrm>
          <a:off x="8129126" y="980378"/>
          <a:ext cx="1581952" cy="13047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s-CO" sz="1500" kern="1200" dirty="0" smtClean="0">
              <a:latin typeface="Bookman Old Style" pitchFamily="18" charset="0"/>
              <a:cs typeface="Arial" pitchFamily="34" charset="0"/>
            </a:rPr>
            <a:t>Bajo la Resolución 0312 de 2019</a:t>
          </a:r>
          <a:endParaRPr lang="es-CO" sz="1500" kern="1200" dirty="0">
            <a:latin typeface="Bookman Old Style" pitchFamily="18" charset="0"/>
            <a:cs typeface="Arial" pitchFamily="34" charset="0"/>
          </a:endParaRPr>
        </a:p>
        <a:p>
          <a:pPr marL="114300" lvl="1" indent="-114300" algn="l" defTabSz="666750">
            <a:lnSpc>
              <a:spcPct val="90000"/>
            </a:lnSpc>
            <a:spcBef>
              <a:spcPct val="0"/>
            </a:spcBef>
            <a:spcAft>
              <a:spcPct val="15000"/>
            </a:spcAft>
            <a:buChar char="••"/>
          </a:pPr>
          <a:endParaRPr lang="es-CO" sz="1500" kern="1200" dirty="0"/>
        </a:p>
      </dsp:txBody>
      <dsp:txXfrm>
        <a:off x="8159153" y="1290001"/>
        <a:ext cx="1521898" cy="965130"/>
      </dsp:txXfrm>
    </dsp:sp>
    <dsp:sp modelId="{85F13BC0-4068-4DBC-BDA1-388961E404E5}">
      <dsp:nvSpPr>
        <dsp:cNvPr id="0" name=""/>
        <dsp:cNvSpPr/>
      </dsp:nvSpPr>
      <dsp:spPr>
        <a:xfrm>
          <a:off x="8397798" y="700782"/>
          <a:ext cx="1571926" cy="5591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s-ES" sz="1000" b="1" kern="1200" dirty="0" smtClean="0">
              <a:latin typeface="Bookman Old Style" panose="02050604050505020204" pitchFamily="18" charset="0"/>
            </a:rPr>
            <a:t>AUTOEVALUACION Diciembre de 2019</a:t>
          </a:r>
          <a:endParaRPr lang="es-ES" sz="1000" b="1" kern="1200" dirty="0">
            <a:latin typeface="Bookman Old Style" panose="02050604050505020204" pitchFamily="18" charset="0"/>
          </a:endParaRPr>
        </a:p>
      </dsp:txBody>
      <dsp:txXfrm>
        <a:off x="8414176" y="717160"/>
        <a:ext cx="1539170" cy="52643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8B1A7C-566F-46FD-A957-01674B5F5BE6}">
      <dsp:nvSpPr>
        <dsp:cNvPr id="0" name=""/>
        <dsp:cNvSpPr/>
      </dsp:nvSpPr>
      <dsp:spPr>
        <a:xfrm>
          <a:off x="0" y="134766"/>
          <a:ext cx="10334958" cy="567000"/>
        </a:xfrm>
        <a:prstGeom prst="rect">
          <a:avLst/>
        </a:prstGeom>
        <a:solidFill>
          <a:schemeClr val="accent4">
            <a:lumMod val="40000"/>
            <a:lumOff val="60000"/>
            <a:alpha val="89804"/>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2108" tIns="166624" rIns="802108" bIns="78232" numCol="1" spcCol="1270" anchor="t" anchorCtr="0">
          <a:noAutofit/>
        </a:bodyPr>
        <a:lstStyle/>
        <a:p>
          <a:pPr marL="57150" lvl="1" indent="-57150" algn="l" defTabSz="488950">
            <a:lnSpc>
              <a:spcPct val="90000"/>
            </a:lnSpc>
            <a:spcBef>
              <a:spcPct val="0"/>
            </a:spcBef>
            <a:spcAft>
              <a:spcPct val="15000"/>
            </a:spcAft>
            <a:buChar char="••"/>
          </a:pPr>
          <a:r>
            <a:rPr lang="es-CO" sz="1100" kern="1200" dirty="0">
              <a:latin typeface="Bookman Old Style" pitchFamily="18" charset="0"/>
            </a:rPr>
            <a:t>Revisión documento existente</a:t>
          </a:r>
        </a:p>
        <a:p>
          <a:pPr marL="57150" lvl="1" indent="-57150" algn="l" defTabSz="488950">
            <a:lnSpc>
              <a:spcPct val="90000"/>
            </a:lnSpc>
            <a:spcBef>
              <a:spcPct val="0"/>
            </a:spcBef>
            <a:spcAft>
              <a:spcPct val="15000"/>
            </a:spcAft>
            <a:buChar char="••"/>
          </a:pPr>
          <a:r>
            <a:rPr lang="es-CO" sz="1100" kern="1200" dirty="0">
              <a:latin typeface="Bookman Old Style" pitchFamily="18" charset="0"/>
            </a:rPr>
            <a:t>Programación de visitas para identificar el parque automotor e instalaciones</a:t>
          </a:r>
        </a:p>
      </dsp:txBody>
      <dsp:txXfrm>
        <a:off x="0" y="134766"/>
        <a:ext cx="10334958" cy="567000"/>
      </dsp:txXfrm>
    </dsp:sp>
    <dsp:sp modelId="{81BB4122-7780-4D60-A207-DADEA6F37314}">
      <dsp:nvSpPr>
        <dsp:cNvPr id="0" name=""/>
        <dsp:cNvSpPr/>
      </dsp:nvSpPr>
      <dsp:spPr>
        <a:xfrm>
          <a:off x="516747" y="65323"/>
          <a:ext cx="7234470" cy="2361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3446" tIns="0" rIns="273446" bIns="0" numCol="1" spcCol="1270" anchor="ctr" anchorCtr="0">
          <a:noAutofit/>
        </a:bodyPr>
        <a:lstStyle/>
        <a:p>
          <a:pPr lvl="0" algn="l" defTabSz="622300">
            <a:lnSpc>
              <a:spcPct val="90000"/>
            </a:lnSpc>
            <a:spcBef>
              <a:spcPct val="0"/>
            </a:spcBef>
            <a:spcAft>
              <a:spcPct val="35000"/>
            </a:spcAft>
          </a:pPr>
          <a:r>
            <a:rPr lang="es-CO" sz="1400" kern="1200" dirty="0">
              <a:latin typeface="Bookman Old Style" pitchFamily="18" charset="0"/>
            </a:rPr>
            <a:t>PLAN ESTRATEGICO DE SEGURIDAD VIAL PESV</a:t>
          </a:r>
        </a:p>
      </dsp:txBody>
      <dsp:txXfrm>
        <a:off x="528275" y="76851"/>
        <a:ext cx="7211414" cy="213104"/>
      </dsp:txXfrm>
    </dsp:sp>
    <dsp:sp modelId="{63002383-5B1B-4A3D-951F-2FA542DCD971}">
      <dsp:nvSpPr>
        <dsp:cNvPr id="0" name=""/>
        <dsp:cNvSpPr/>
      </dsp:nvSpPr>
      <dsp:spPr>
        <a:xfrm>
          <a:off x="0" y="911683"/>
          <a:ext cx="10334958" cy="567000"/>
        </a:xfrm>
        <a:prstGeom prst="rect">
          <a:avLst/>
        </a:prstGeom>
        <a:solidFill>
          <a:schemeClr val="accent4">
            <a:lumMod val="40000"/>
            <a:lumOff val="6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2108" tIns="166624" rIns="802108" bIns="78232" numCol="1" spcCol="1270" anchor="t" anchorCtr="0">
          <a:noAutofit/>
        </a:bodyPr>
        <a:lstStyle/>
        <a:p>
          <a:pPr marL="57150" lvl="1" indent="-57150" algn="l" defTabSz="488950">
            <a:lnSpc>
              <a:spcPct val="90000"/>
            </a:lnSpc>
            <a:spcBef>
              <a:spcPct val="0"/>
            </a:spcBef>
            <a:spcAft>
              <a:spcPct val="15000"/>
            </a:spcAft>
            <a:buChar char="••"/>
          </a:pPr>
          <a:r>
            <a:rPr lang="es-CO" sz="1100" kern="1200" dirty="0">
              <a:latin typeface="Bookman Old Style" pitchFamily="18" charset="0"/>
            </a:rPr>
            <a:t>Revisión documental para estructurar el SVE con los resultados de la batería aplicada anteriormente</a:t>
          </a:r>
        </a:p>
        <a:p>
          <a:pPr marL="57150" lvl="1" indent="-57150" algn="l" defTabSz="488950">
            <a:lnSpc>
              <a:spcPct val="90000"/>
            </a:lnSpc>
            <a:spcBef>
              <a:spcPct val="0"/>
            </a:spcBef>
            <a:spcAft>
              <a:spcPct val="15000"/>
            </a:spcAft>
            <a:buChar char="••"/>
          </a:pPr>
          <a:r>
            <a:rPr lang="es-CO" sz="1100" kern="1200" dirty="0">
              <a:latin typeface="Bookman Old Style" pitchFamily="18" charset="0"/>
            </a:rPr>
            <a:t>Revisión matriz de hallazgos</a:t>
          </a:r>
        </a:p>
      </dsp:txBody>
      <dsp:txXfrm>
        <a:off x="0" y="911683"/>
        <a:ext cx="10334958" cy="567000"/>
      </dsp:txXfrm>
    </dsp:sp>
    <dsp:sp modelId="{850A85DF-B527-40E7-B5EA-E96AE8A81DDD}">
      <dsp:nvSpPr>
        <dsp:cNvPr id="0" name=""/>
        <dsp:cNvSpPr/>
      </dsp:nvSpPr>
      <dsp:spPr>
        <a:xfrm>
          <a:off x="516747" y="793603"/>
          <a:ext cx="7234470" cy="2361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3446" tIns="0" rIns="273446" bIns="0" numCol="1" spcCol="1270" anchor="ctr" anchorCtr="0">
          <a:noAutofit/>
        </a:bodyPr>
        <a:lstStyle/>
        <a:p>
          <a:pPr lvl="0" algn="l" defTabSz="622300">
            <a:lnSpc>
              <a:spcPct val="90000"/>
            </a:lnSpc>
            <a:spcBef>
              <a:spcPct val="0"/>
            </a:spcBef>
            <a:spcAft>
              <a:spcPct val="35000"/>
            </a:spcAft>
          </a:pPr>
          <a:r>
            <a:rPr lang="es-CO" sz="1400" kern="1200" dirty="0">
              <a:latin typeface="Bookman Old Style" pitchFamily="18" charset="0"/>
            </a:rPr>
            <a:t>RIESGO PSICOSOCIAL</a:t>
          </a:r>
        </a:p>
      </dsp:txBody>
      <dsp:txXfrm>
        <a:off x="528275" y="805131"/>
        <a:ext cx="7211414" cy="213104"/>
      </dsp:txXfrm>
    </dsp:sp>
    <dsp:sp modelId="{339273E9-A702-4767-AABE-919F72FA78E2}">
      <dsp:nvSpPr>
        <dsp:cNvPr id="0" name=""/>
        <dsp:cNvSpPr/>
      </dsp:nvSpPr>
      <dsp:spPr>
        <a:xfrm>
          <a:off x="0" y="1808948"/>
          <a:ext cx="10334958" cy="743400"/>
        </a:xfrm>
        <a:prstGeom prst="rect">
          <a:avLst/>
        </a:prstGeom>
        <a:solidFill>
          <a:schemeClr val="accent4">
            <a:lumMod val="40000"/>
            <a:lumOff val="6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2108" tIns="166624" rIns="802108" bIns="78232" numCol="1" spcCol="1270" anchor="t" anchorCtr="0">
          <a:noAutofit/>
        </a:bodyPr>
        <a:lstStyle/>
        <a:p>
          <a:pPr marL="57150" lvl="1" indent="-57150" algn="l" defTabSz="488950">
            <a:lnSpc>
              <a:spcPct val="90000"/>
            </a:lnSpc>
            <a:spcBef>
              <a:spcPct val="0"/>
            </a:spcBef>
            <a:spcAft>
              <a:spcPct val="15000"/>
            </a:spcAft>
            <a:buChar char="••"/>
          </a:pPr>
          <a:r>
            <a:rPr lang="es-CO" sz="1100" kern="1200" dirty="0">
              <a:latin typeface="Bookman Old Style" pitchFamily="18" charset="0"/>
            </a:rPr>
            <a:t>Revisión documental para la estructuración de los planes de emergencias</a:t>
          </a:r>
        </a:p>
        <a:p>
          <a:pPr marL="57150" lvl="1" indent="-57150" algn="l" defTabSz="488950">
            <a:lnSpc>
              <a:spcPct val="90000"/>
            </a:lnSpc>
            <a:spcBef>
              <a:spcPct val="0"/>
            </a:spcBef>
            <a:spcAft>
              <a:spcPct val="15000"/>
            </a:spcAft>
            <a:buChar char="••"/>
          </a:pPr>
          <a:r>
            <a:rPr lang="es-CO" sz="1100" kern="1200" dirty="0">
              <a:latin typeface="Bookman Old Style" pitchFamily="18" charset="0"/>
            </a:rPr>
            <a:t>Cronograma de actividades para la brigada (capacitación y </a:t>
          </a:r>
          <a:r>
            <a:rPr lang="es-CO" sz="1100" kern="1200" dirty="0" smtClean="0">
              <a:latin typeface="Bookman Old Style" pitchFamily="18" charset="0"/>
            </a:rPr>
            <a:t>entrenamiento</a:t>
          </a:r>
          <a:endParaRPr lang="es-CO" sz="1100" kern="1200" dirty="0">
            <a:latin typeface="Bookman Old Style" pitchFamily="18" charset="0"/>
          </a:endParaRPr>
        </a:p>
        <a:p>
          <a:pPr marL="57150" lvl="1" indent="-57150" algn="l" defTabSz="488950">
            <a:lnSpc>
              <a:spcPct val="90000"/>
            </a:lnSpc>
            <a:spcBef>
              <a:spcPct val="0"/>
            </a:spcBef>
            <a:spcAft>
              <a:spcPct val="15000"/>
            </a:spcAft>
            <a:buChar char="••"/>
          </a:pPr>
          <a:r>
            <a:rPr lang="es-CO" sz="1100" kern="1200" dirty="0" smtClean="0">
              <a:latin typeface="Bookman Old Style" pitchFamily="18" charset="0"/>
            </a:rPr>
            <a:t>Recopilación de información para elaboración de planes de evacuación de las sedes propias</a:t>
          </a:r>
          <a:endParaRPr lang="es-CO" sz="1100" kern="1200" dirty="0">
            <a:latin typeface="Bookman Old Style" pitchFamily="18" charset="0"/>
          </a:endParaRPr>
        </a:p>
      </dsp:txBody>
      <dsp:txXfrm>
        <a:off x="0" y="1808948"/>
        <a:ext cx="10334958" cy="743400"/>
      </dsp:txXfrm>
    </dsp:sp>
    <dsp:sp modelId="{7C560068-2A28-4031-83BD-D0AB19C8D3A7}">
      <dsp:nvSpPr>
        <dsp:cNvPr id="0" name=""/>
        <dsp:cNvSpPr/>
      </dsp:nvSpPr>
      <dsp:spPr>
        <a:xfrm>
          <a:off x="516747" y="1521883"/>
          <a:ext cx="7726052" cy="40514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3446" tIns="0" rIns="273446" bIns="0" numCol="1" spcCol="1270" anchor="ctr" anchorCtr="0">
          <a:noAutofit/>
        </a:bodyPr>
        <a:lstStyle/>
        <a:p>
          <a:pPr lvl="0" algn="l" defTabSz="711200">
            <a:lnSpc>
              <a:spcPct val="90000"/>
            </a:lnSpc>
            <a:spcBef>
              <a:spcPct val="0"/>
            </a:spcBef>
            <a:spcAft>
              <a:spcPct val="35000"/>
            </a:spcAft>
          </a:pPr>
          <a:r>
            <a:rPr lang="es-CO" sz="1600" kern="1200" dirty="0">
              <a:latin typeface="Bookman Old Style" pitchFamily="18" charset="0"/>
            </a:rPr>
            <a:t>PREVENCION, PREPARACIÓN Y RESPUESTA ANTE EMERGENCIAS</a:t>
          </a:r>
        </a:p>
      </dsp:txBody>
      <dsp:txXfrm>
        <a:off x="536524" y="1541660"/>
        <a:ext cx="7686498" cy="365590"/>
      </dsp:txXfrm>
    </dsp:sp>
    <dsp:sp modelId="{583CB70A-DE35-404E-9654-5D426B6BCCC3}">
      <dsp:nvSpPr>
        <dsp:cNvPr id="0" name=""/>
        <dsp:cNvSpPr/>
      </dsp:nvSpPr>
      <dsp:spPr>
        <a:xfrm>
          <a:off x="0" y="2860933"/>
          <a:ext cx="10334958" cy="743400"/>
        </a:xfrm>
        <a:prstGeom prst="rect">
          <a:avLst/>
        </a:prstGeom>
        <a:solidFill>
          <a:schemeClr val="accent4">
            <a:lumMod val="40000"/>
            <a:lumOff val="6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2108" tIns="166624" rIns="802108" bIns="78232" numCol="1" spcCol="1270" anchor="t" anchorCtr="0">
          <a:noAutofit/>
        </a:bodyPr>
        <a:lstStyle/>
        <a:p>
          <a:pPr marL="57150" lvl="1" indent="-57150" algn="l" defTabSz="488950">
            <a:lnSpc>
              <a:spcPct val="90000"/>
            </a:lnSpc>
            <a:spcBef>
              <a:spcPct val="0"/>
            </a:spcBef>
            <a:spcAft>
              <a:spcPct val="15000"/>
            </a:spcAft>
            <a:buChar char="••"/>
          </a:pPr>
          <a:r>
            <a:rPr lang="es-CO" sz="1100" kern="1200" dirty="0">
              <a:latin typeface="Bookman Old Style" pitchFamily="18" charset="0"/>
            </a:rPr>
            <a:t>Revisión documenta</a:t>
          </a:r>
        </a:p>
        <a:p>
          <a:pPr marL="57150" lvl="1" indent="-57150" algn="l" defTabSz="488950">
            <a:lnSpc>
              <a:spcPct val="90000"/>
            </a:lnSpc>
            <a:spcBef>
              <a:spcPct val="0"/>
            </a:spcBef>
            <a:spcAft>
              <a:spcPct val="15000"/>
            </a:spcAft>
            <a:buChar char="••"/>
          </a:pPr>
          <a:r>
            <a:rPr lang="es-CO" sz="1100" kern="1200" dirty="0">
              <a:latin typeface="Bookman Old Style" pitchFamily="18" charset="0"/>
            </a:rPr>
            <a:t>Elaboración línea basal</a:t>
          </a:r>
        </a:p>
        <a:p>
          <a:pPr marL="57150" lvl="1" indent="-57150" algn="l" defTabSz="488950">
            <a:lnSpc>
              <a:spcPct val="90000"/>
            </a:lnSpc>
            <a:spcBef>
              <a:spcPct val="0"/>
            </a:spcBef>
            <a:spcAft>
              <a:spcPct val="15000"/>
            </a:spcAft>
            <a:buChar char="••"/>
          </a:pPr>
          <a:r>
            <a:rPr lang="es-CO" sz="1100" kern="1200" dirty="0">
              <a:latin typeface="Bookman Old Style" pitchFamily="18" charset="0"/>
            </a:rPr>
            <a:t>Asesoría en la elaboración del documento,  formatos y guías  del programa</a:t>
          </a:r>
        </a:p>
      </dsp:txBody>
      <dsp:txXfrm>
        <a:off x="0" y="2860933"/>
        <a:ext cx="10334958" cy="743400"/>
      </dsp:txXfrm>
    </dsp:sp>
    <dsp:sp modelId="{46CBFA89-FD81-4F6F-AEEA-AA1481CB84D6}">
      <dsp:nvSpPr>
        <dsp:cNvPr id="0" name=""/>
        <dsp:cNvSpPr/>
      </dsp:nvSpPr>
      <dsp:spPr>
        <a:xfrm>
          <a:off x="516747" y="2595548"/>
          <a:ext cx="7340962" cy="38346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3446" tIns="0" rIns="273446" bIns="0" numCol="1" spcCol="1270" anchor="ctr" anchorCtr="0">
          <a:noAutofit/>
        </a:bodyPr>
        <a:lstStyle/>
        <a:p>
          <a:pPr lvl="0" algn="l" defTabSz="711200">
            <a:lnSpc>
              <a:spcPct val="90000"/>
            </a:lnSpc>
            <a:spcBef>
              <a:spcPct val="0"/>
            </a:spcBef>
            <a:spcAft>
              <a:spcPct val="35000"/>
            </a:spcAft>
          </a:pPr>
          <a:r>
            <a:rPr lang="es-CO" sz="1600" kern="1200" dirty="0">
              <a:latin typeface="Bookman Old Style" pitchFamily="18" charset="0"/>
            </a:rPr>
            <a:t>PROGRAMA DE REINCORPORACIÓN LABORAL </a:t>
          </a:r>
        </a:p>
      </dsp:txBody>
      <dsp:txXfrm>
        <a:off x="535466" y="2614267"/>
        <a:ext cx="7303524" cy="346026"/>
      </dsp:txXfrm>
    </dsp:sp>
    <dsp:sp modelId="{C2585ACA-642B-4F13-80F5-EAC2AAC82689}">
      <dsp:nvSpPr>
        <dsp:cNvPr id="0" name=""/>
        <dsp:cNvSpPr/>
      </dsp:nvSpPr>
      <dsp:spPr>
        <a:xfrm>
          <a:off x="0" y="3765613"/>
          <a:ext cx="10334958" cy="1058400"/>
        </a:xfrm>
        <a:prstGeom prst="rect">
          <a:avLst/>
        </a:prstGeom>
        <a:solidFill>
          <a:schemeClr val="accent4">
            <a:lumMod val="40000"/>
            <a:lumOff val="6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2108" tIns="166624" rIns="802108" bIns="78232" numCol="1" spcCol="1270" anchor="t" anchorCtr="0">
          <a:noAutofit/>
        </a:bodyPr>
        <a:lstStyle/>
        <a:p>
          <a:pPr marL="57150" lvl="1" indent="-57150" algn="l" defTabSz="488950">
            <a:lnSpc>
              <a:spcPct val="90000"/>
            </a:lnSpc>
            <a:spcBef>
              <a:spcPct val="0"/>
            </a:spcBef>
            <a:spcAft>
              <a:spcPct val="15000"/>
            </a:spcAft>
            <a:buChar char="••"/>
          </a:pPr>
          <a:r>
            <a:rPr lang="es-CO" sz="1100" kern="1200" dirty="0">
              <a:latin typeface="Bookman Old Style" pitchFamily="18" charset="0"/>
            </a:rPr>
            <a:t> Participación funcionarias de SST, en el “Lanzamiento plan de educación para el cuidado: conocimiento, habilidades, fortalezas” </a:t>
          </a:r>
        </a:p>
        <a:p>
          <a:pPr marL="57150" lvl="1" indent="-57150" algn="l" defTabSz="488950">
            <a:lnSpc>
              <a:spcPct val="90000"/>
            </a:lnSpc>
            <a:spcBef>
              <a:spcPct val="0"/>
            </a:spcBef>
            <a:spcAft>
              <a:spcPct val="15000"/>
            </a:spcAft>
            <a:buChar char="••"/>
          </a:pPr>
          <a:r>
            <a:rPr lang="es-CO" sz="1100" kern="1200" dirty="0">
              <a:latin typeface="Bookman Old Style" pitchFamily="18" charset="0"/>
            </a:rPr>
            <a:t>Conocimiento  modalidades de  capacitación  y acceso a  la plataforma </a:t>
          </a:r>
        </a:p>
        <a:p>
          <a:pPr marL="57150" lvl="1" indent="-57150" algn="l" defTabSz="488950">
            <a:lnSpc>
              <a:spcPct val="90000"/>
            </a:lnSpc>
            <a:spcBef>
              <a:spcPct val="0"/>
            </a:spcBef>
            <a:spcAft>
              <a:spcPct val="15000"/>
            </a:spcAft>
            <a:buChar char="••"/>
          </a:pPr>
          <a:r>
            <a:rPr lang="es-CO" sz="1100" kern="1200" dirty="0">
              <a:latin typeface="Bookman Old Style" pitchFamily="18" charset="0"/>
            </a:rPr>
            <a:t>Capacitación en Riesgo eléctrico  funcionarios Dirección de Infraestructura </a:t>
          </a:r>
        </a:p>
        <a:p>
          <a:pPr marL="57150" lvl="1" indent="-57150" algn="l" defTabSz="488950">
            <a:lnSpc>
              <a:spcPct val="90000"/>
            </a:lnSpc>
            <a:spcBef>
              <a:spcPct val="0"/>
            </a:spcBef>
            <a:spcAft>
              <a:spcPct val="15000"/>
            </a:spcAft>
            <a:buChar char="••"/>
          </a:pPr>
          <a:r>
            <a:rPr lang="es-CO" sz="1100" kern="1200" dirty="0">
              <a:latin typeface="Bookman Old Style" pitchFamily="18" charset="0"/>
            </a:rPr>
            <a:t>Participación funcionarias SST en el Foro Internacional de ergonomía</a:t>
          </a:r>
        </a:p>
      </dsp:txBody>
      <dsp:txXfrm>
        <a:off x="0" y="3765613"/>
        <a:ext cx="10334958" cy="1058400"/>
      </dsp:txXfrm>
    </dsp:sp>
    <dsp:sp modelId="{C32F97FA-5817-4D31-8CF9-2EE15C11016F}">
      <dsp:nvSpPr>
        <dsp:cNvPr id="0" name=""/>
        <dsp:cNvSpPr/>
      </dsp:nvSpPr>
      <dsp:spPr>
        <a:xfrm>
          <a:off x="631698" y="3644892"/>
          <a:ext cx="7234470" cy="2361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3446" tIns="0" rIns="273446" bIns="0" numCol="1" spcCol="1270" anchor="ctr" anchorCtr="0">
          <a:noAutofit/>
        </a:bodyPr>
        <a:lstStyle/>
        <a:p>
          <a:pPr lvl="0" algn="l" defTabSz="711200">
            <a:lnSpc>
              <a:spcPct val="90000"/>
            </a:lnSpc>
            <a:spcBef>
              <a:spcPct val="0"/>
            </a:spcBef>
            <a:spcAft>
              <a:spcPct val="35000"/>
            </a:spcAft>
          </a:pPr>
          <a:r>
            <a:rPr lang="es-CO" sz="1600" kern="1200" dirty="0">
              <a:latin typeface="Bookman Old Style" pitchFamily="18" charset="0"/>
            </a:rPr>
            <a:t>PLAN DE</a:t>
          </a:r>
          <a:r>
            <a:rPr lang="es-CO" sz="1100" kern="1200" dirty="0">
              <a:latin typeface="Bookman Old Style" pitchFamily="18" charset="0"/>
            </a:rPr>
            <a:t> </a:t>
          </a:r>
          <a:r>
            <a:rPr lang="es-CO" sz="1400" kern="1200" dirty="0">
              <a:latin typeface="Bookman Old Style" pitchFamily="18" charset="0"/>
            </a:rPr>
            <a:t>CAPACITACION</a:t>
          </a:r>
        </a:p>
      </dsp:txBody>
      <dsp:txXfrm>
        <a:off x="643226" y="3656420"/>
        <a:ext cx="7211414" cy="21310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F95AD-794F-4285-8F86-D4D4635CBDFE}">
      <dsp:nvSpPr>
        <dsp:cNvPr id="0" name=""/>
        <dsp:cNvSpPr/>
      </dsp:nvSpPr>
      <dsp:spPr>
        <a:xfrm>
          <a:off x="1348135" y="2389484"/>
          <a:ext cx="1497455" cy="1291068"/>
        </a:xfrm>
        <a:prstGeom prst="hexagon">
          <a:avLst>
            <a:gd name="adj" fmla="val 25000"/>
            <a:gd name="vf" fmla="val 115470"/>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buNone/>
          </a:pPr>
          <a:r>
            <a:rPr lang="es-CO" sz="1400" kern="1200" dirty="0">
              <a:solidFill>
                <a:sysClr val="window" lastClr="FFFFFF"/>
              </a:solidFill>
              <a:latin typeface="Bookman Old Style" pitchFamily="18" charset="0"/>
              <a:ea typeface="+mn-ea"/>
              <a:cs typeface="+mn-cs"/>
            </a:rPr>
            <a:t>Inspección  comportamientos seguros</a:t>
          </a:r>
        </a:p>
      </dsp:txBody>
      <dsp:txXfrm>
        <a:off x="1580512" y="2589834"/>
        <a:ext cx="1032701" cy="890368"/>
      </dsp:txXfrm>
    </dsp:sp>
    <dsp:sp modelId="{71B9295D-CAB2-49AC-9E2C-5EDD68CCDD80}">
      <dsp:nvSpPr>
        <dsp:cNvPr id="0" name=""/>
        <dsp:cNvSpPr/>
      </dsp:nvSpPr>
      <dsp:spPr>
        <a:xfrm>
          <a:off x="1318933" y="2970813"/>
          <a:ext cx="175324" cy="15110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4CE4CD7-3A7B-4209-B90C-FC5ECCE911EA}">
      <dsp:nvSpPr>
        <dsp:cNvPr id="0" name=""/>
        <dsp:cNvSpPr/>
      </dsp:nvSpPr>
      <dsp:spPr>
        <a:xfrm>
          <a:off x="0" y="1707374"/>
          <a:ext cx="1497455" cy="1291068"/>
        </a:xfrm>
        <a:prstGeom prst="hexagon">
          <a:avLst>
            <a:gd name="adj" fmla="val 25000"/>
            <a:gd name="vf" fmla="val 115470"/>
          </a:avLst>
        </a:prstGeom>
        <a:blipFill rotWithShape="1">
          <a:blip xmlns:r="http://schemas.openxmlformats.org/officeDocument/2006/relationships" r:embed="rId1"/>
          <a:srcRect/>
          <a:stretch>
            <a:fillRect t="-3000" b="-3000"/>
          </a:stretch>
        </a:blip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E1463A3-C2A9-431C-B2BA-7C6A3BE8CF04}">
      <dsp:nvSpPr>
        <dsp:cNvPr id="0" name=""/>
        <dsp:cNvSpPr/>
      </dsp:nvSpPr>
      <dsp:spPr>
        <a:xfrm>
          <a:off x="1019442" y="2827892"/>
          <a:ext cx="175324" cy="15110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0CEB1321-FCE3-44A8-B17E-AA03B3B61245}">
      <dsp:nvSpPr>
        <dsp:cNvPr id="0" name=""/>
        <dsp:cNvSpPr/>
      </dsp:nvSpPr>
      <dsp:spPr>
        <a:xfrm>
          <a:off x="2555799" y="1692025"/>
          <a:ext cx="1497455" cy="1291068"/>
        </a:xfrm>
        <a:prstGeom prst="hexagon">
          <a:avLst>
            <a:gd name="adj" fmla="val 25000"/>
            <a:gd name="vf" fmla="val 115470"/>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444500">
            <a:lnSpc>
              <a:spcPct val="100000"/>
            </a:lnSpc>
            <a:spcBef>
              <a:spcPct val="0"/>
            </a:spcBef>
            <a:spcAft>
              <a:spcPts val="0"/>
            </a:spcAft>
            <a:buNone/>
          </a:pPr>
          <a:r>
            <a:rPr lang="es-CO" sz="1400" kern="1200" dirty="0">
              <a:solidFill>
                <a:sysClr val="window" lastClr="FFFFFF"/>
              </a:solidFill>
              <a:latin typeface="Bookman Old Style" pitchFamily="18" charset="0"/>
              <a:ea typeface="+mn-ea"/>
              <a:cs typeface="+mn-cs"/>
            </a:rPr>
            <a:t> Inspección de herramientas Patio de Maniobras</a:t>
          </a:r>
        </a:p>
        <a:p>
          <a:pPr marL="0" lvl="0" algn="ctr" defTabSz="2178050">
            <a:lnSpc>
              <a:spcPct val="90000"/>
            </a:lnSpc>
            <a:spcBef>
              <a:spcPct val="0"/>
            </a:spcBef>
            <a:spcAft>
              <a:spcPct val="35000"/>
            </a:spcAft>
            <a:buNone/>
          </a:pPr>
          <a:endParaRPr lang="es-CO" sz="1400" kern="1200" dirty="0">
            <a:solidFill>
              <a:sysClr val="window" lastClr="FFFFFF"/>
            </a:solidFill>
            <a:latin typeface="Bookman Old Style" pitchFamily="18" charset="0"/>
            <a:ea typeface="+mn-ea"/>
            <a:cs typeface="+mn-cs"/>
          </a:endParaRPr>
        </a:p>
      </dsp:txBody>
      <dsp:txXfrm>
        <a:off x="2788176" y="1892375"/>
        <a:ext cx="1032701" cy="890368"/>
      </dsp:txXfrm>
    </dsp:sp>
    <dsp:sp modelId="{D55BC4C8-2FCA-4178-8CDF-B1C9FDF9E0FC}">
      <dsp:nvSpPr>
        <dsp:cNvPr id="0" name=""/>
        <dsp:cNvSpPr/>
      </dsp:nvSpPr>
      <dsp:spPr>
        <a:xfrm>
          <a:off x="3579505" y="2811178"/>
          <a:ext cx="175324" cy="15110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3889BE7-BD22-4048-9AF1-0BE070311800}">
      <dsp:nvSpPr>
        <dsp:cNvPr id="0" name=""/>
        <dsp:cNvSpPr/>
      </dsp:nvSpPr>
      <dsp:spPr>
        <a:xfrm>
          <a:off x="3831568" y="2400833"/>
          <a:ext cx="1497455" cy="1291068"/>
        </a:xfrm>
        <a:prstGeom prst="hexagon">
          <a:avLst>
            <a:gd name="adj" fmla="val 25000"/>
            <a:gd name="vf" fmla="val 115470"/>
          </a:avLst>
        </a:prstGeom>
        <a:blipFill rotWithShape="1">
          <a:blip xmlns:r="http://schemas.openxmlformats.org/officeDocument/2006/relationships" r:embed="rId2"/>
          <a:srcRect/>
          <a:stretch>
            <a:fillRect t="-27000" b="-27000"/>
          </a:stretch>
        </a:blip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857035C9-E9EF-4647-B7B9-099E615573F5}">
      <dsp:nvSpPr>
        <dsp:cNvPr id="0" name=""/>
        <dsp:cNvSpPr/>
      </dsp:nvSpPr>
      <dsp:spPr>
        <a:xfrm>
          <a:off x="3870470" y="2970813"/>
          <a:ext cx="175324" cy="15110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4AF8F2CA-B5D0-4880-AD31-0973518F8611}">
      <dsp:nvSpPr>
        <dsp:cNvPr id="0" name=""/>
        <dsp:cNvSpPr/>
      </dsp:nvSpPr>
      <dsp:spPr>
        <a:xfrm>
          <a:off x="1280031" y="986286"/>
          <a:ext cx="1497455" cy="1291068"/>
        </a:xfrm>
        <a:prstGeom prst="hexagon">
          <a:avLst>
            <a:gd name="adj" fmla="val 25000"/>
            <a:gd name="vf" fmla="val 115470"/>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buNone/>
          </a:pPr>
          <a:r>
            <a:rPr lang="es-CO" sz="1400" kern="1200" dirty="0">
              <a:solidFill>
                <a:sysClr val="window" lastClr="FFFFFF"/>
              </a:solidFill>
              <a:latin typeface="Bookman Old Style" pitchFamily="18" charset="0"/>
              <a:ea typeface="+mn-ea"/>
              <a:cs typeface="+mn-cs"/>
            </a:rPr>
            <a:t>Charlas de cinco minutos en temas de  SST</a:t>
          </a:r>
        </a:p>
      </dsp:txBody>
      <dsp:txXfrm>
        <a:off x="1512408" y="1186636"/>
        <a:ext cx="1032701" cy="890368"/>
      </dsp:txXfrm>
    </dsp:sp>
    <dsp:sp modelId="{9EA0282D-84EE-4D32-BDFD-2167FB6E5395}">
      <dsp:nvSpPr>
        <dsp:cNvPr id="0" name=""/>
        <dsp:cNvSpPr/>
      </dsp:nvSpPr>
      <dsp:spPr>
        <a:xfrm>
          <a:off x="2295210" y="1014257"/>
          <a:ext cx="175324" cy="15110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381F4A6-37E3-44FC-9854-F9C819E895A4}">
      <dsp:nvSpPr>
        <dsp:cNvPr id="0" name=""/>
        <dsp:cNvSpPr/>
      </dsp:nvSpPr>
      <dsp:spPr>
        <a:xfrm>
          <a:off x="2642240" y="280876"/>
          <a:ext cx="1619723" cy="1291068"/>
        </a:xfrm>
        <a:prstGeom prst="hexagon">
          <a:avLst>
            <a:gd name="adj" fmla="val 25000"/>
            <a:gd name="vf" fmla="val 115470"/>
          </a:avLst>
        </a:prstGeom>
        <a:blipFill rotWithShape="1">
          <a:blip xmlns:r="http://schemas.openxmlformats.org/officeDocument/2006/relationships" r:embed="rId3"/>
          <a:srcRect/>
          <a:stretch>
            <a:fillRect l="-27000" r="-27000"/>
          </a:stretch>
        </a:blip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583FD7CF-955F-4C01-BEAC-4B66B758BF46}">
      <dsp:nvSpPr>
        <dsp:cNvPr id="0" name=""/>
        <dsp:cNvSpPr/>
      </dsp:nvSpPr>
      <dsp:spPr>
        <a:xfrm>
          <a:off x="2600030" y="847799"/>
          <a:ext cx="175324" cy="15110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99C76-8075-472A-B79E-A0A380CA91C7}">
      <dsp:nvSpPr>
        <dsp:cNvPr id="0" name=""/>
        <dsp:cNvSpPr/>
      </dsp:nvSpPr>
      <dsp:spPr>
        <a:xfrm>
          <a:off x="2507946" y="2842"/>
          <a:ext cx="834457" cy="834444"/>
        </a:xfrm>
        <a:prstGeom prst="donut">
          <a:avLst>
            <a:gd name="adj" fmla="val 11010"/>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B6FADB-E73B-4660-BDF9-DE355AAE4180}">
      <dsp:nvSpPr>
        <dsp:cNvPr id="0" name=""/>
        <dsp:cNvSpPr/>
      </dsp:nvSpPr>
      <dsp:spPr>
        <a:xfrm>
          <a:off x="1694412" y="32047"/>
          <a:ext cx="1026210" cy="776020"/>
        </a:xfrm>
        <a:prstGeom prst="rect">
          <a:avLst/>
        </a:prstGeom>
        <a:blipFill rotWithShape="1">
          <a:blip xmlns:r="http://schemas.openxmlformats.org/officeDocument/2006/relationships" r:embed="rId1"/>
          <a:srcRect/>
          <a:stretch>
            <a:fillRect l="-1000" r="-1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AC179B86-875E-4C2C-9D78-74C43B254BB4}">
      <dsp:nvSpPr>
        <dsp:cNvPr id="0" name=""/>
        <dsp:cNvSpPr/>
      </dsp:nvSpPr>
      <dsp:spPr>
        <a:xfrm>
          <a:off x="2599761" y="94655"/>
          <a:ext cx="650827" cy="650817"/>
        </a:xfrm>
        <a:prstGeom prst="ellipse">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buNone/>
          </a:pPr>
          <a:r>
            <a:rPr lang="es-CO" sz="1000" kern="1200" dirty="0">
              <a:solidFill>
                <a:sysClr val="windowText" lastClr="000000">
                  <a:hueOff val="0"/>
                  <a:satOff val="0"/>
                  <a:lumOff val="0"/>
                  <a:alphaOff val="0"/>
                </a:sysClr>
              </a:solidFill>
              <a:latin typeface="Bookman Old Style" pitchFamily="18" charset="0"/>
              <a:ea typeface="+mn-ea"/>
              <a:cs typeface="+mn-cs"/>
            </a:rPr>
            <a:t>Colegio Bojacá</a:t>
          </a:r>
        </a:p>
      </dsp:txBody>
      <dsp:txXfrm>
        <a:off x="2695072" y="189965"/>
        <a:ext cx="460205" cy="460197"/>
      </dsp:txXfrm>
    </dsp:sp>
    <dsp:sp modelId="{C73441A2-54A2-426A-BC74-2341B30D4B3F}">
      <dsp:nvSpPr>
        <dsp:cNvPr id="0" name=""/>
        <dsp:cNvSpPr/>
      </dsp:nvSpPr>
      <dsp:spPr>
        <a:xfrm>
          <a:off x="2842222" y="961716"/>
          <a:ext cx="165906" cy="165906"/>
        </a:xfrm>
        <a:prstGeom prst="flowChartConnector">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2D0F85-1999-431E-A2E0-3BE850691180}">
      <dsp:nvSpPr>
        <dsp:cNvPr id="0" name=""/>
        <dsp:cNvSpPr/>
      </dsp:nvSpPr>
      <dsp:spPr>
        <a:xfrm>
          <a:off x="2507946" y="1252053"/>
          <a:ext cx="834457" cy="834444"/>
        </a:xfrm>
        <a:prstGeom prst="donut">
          <a:avLst>
            <a:gd name="adj" fmla="val 11010"/>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B25E4E-3526-4E50-9A28-B101BD64B515}">
      <dsp:nvSpPr>
        <dsp:cNvPr id="0" name=""/>
        <dsp:cNvSpPr/>
      </dsp:nvSpPr>
      <dsp:spPr>
        <a:xfrm>
          <a:off x="3129728" y="1281258"/>
          <a:ext cx="1026210" cy="776020"/>
        </a:xfrm>
        <a:prstGeom prst="rect">
          <a:avLst/>
        </a:prstGeom>
        <a:blipFill rotWithShape="1">
          <a:blip xmlns:r="http://schemas.openxmlformats.org/officeDocument/2006/relationships" r:embed="rId2"/>
          <a:srcRect/>
          <a:stretch>
            <a:fillRect t="-33000" b="-33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AEE82AC8-1148-4BFE-8997-9DEFFE817F5F}">
      <dsp:nvSpPr>
        <dsp:cNvPr id="0" name=""/>
        <dsp:cNvSpPr/>
      </dsp:nvSpPr>
      <dsp:spPr>
        <a:xfrm>
          <a:off x="2599761" y="1343867"/>
          <a:ext cx="650827" cy="650817"/>
        </a:xfrm>
        <a:prstGeom prst="ellipse">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buNone/>
          </a:pPr>
          <a:r>
            <a:rPr lang="es-CO" sz="1000" kern="1200" dirty="0">
              <a:solidFill>
                <a:sysClr val="windowText" lastClr="000000">
                  <a:hueOff val="0"/>
                  <a:satOff val="0"/>
                  <a:lumOff val="0"/>
                  <a:alphaOff val="0"/>
                </a:sysClr>
              </a:solidFill>
              <a:latin typeface="Bookman Old Style" pitchFamily="18" charset="0"/>
              <a:ea typeface="+mn-ea"/>
              <a:cs typeface="+mn-cs"/>
            </a:rPr>
            <a:t>Cerca de Piedra</a:t>
          </a:r>
        </a:p>
      </dsp:txBody>
      <dsp:txXfrm>
        <a:off x="2695072" y="1439177"/>
        <a:ext cx="460205" cy="460197"/>
      </dsp:txXfrm>
    </dsp:sp>
    <dsp:sp modelId="{2CB1CD70-D205-4D99-A01D-09E7872D68B1}">
      <dsp:nvSpPr>
        <dsp:cNvPr id="0" name=""/>
        <dsp:cNvSpPr/>
      </dsp:nvSpPr>
      <dsp:spPr>
        <a:xfrm>
          <a:off x="2842222" y="2210928"/>
          <a:ext cx="165906" cy="165906"/>
        </a:xfrm>
        <a:prstGeom prst="flowChartConnector">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D58C88-288E-4214-9078-7AE3941DCD10}">
      <dsp:nvSpPr>
        <dsp:cNvPr id="0" name=""/>
        <dsp:cNvSpPr/>
      </dsp:nvSpPr>
      <dsp:spPr>
        <a:xfrm>
          <a:off x="2507946" y="2501265"/>
          <a:ext cx="834457" cy="834444"/>
        </a:xfrm>
        <a:prstGeom prst="donut">
          <a:avLst>
            <a:gd name="adj" fmla="val 11010"/>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7F43DB-1476-4D32-99C6-BCFAE32169B0}">
      <dsp:nvSpPr>
        <dsp:cNvPr id="0" name=""/>
        <dsp:cNvSpPr/>
      </dsp:nvSpPr>
      <dsp:spPr>
        <a:xfrm>
          <a:off x="1694412" y="2530470"/>
          <a:ext cx="1026210" cy="776020"/>
        </a:xfrm>
        <a:prstGeom prst="rect">
          <a:avLst/>
        </a:prstGeom>
        <a:blipFill rotWithShape="1">
          <a:blip xmlns:r="http://schemas.openxmlformats.org/officeDocument/2006/relationships" r:embed="rId3"/>
          <a:srcRect/>
          <a:stretch>
            <a:fillRect l="-7000" r="-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5B73DF3B-034E-4F7A-9288-2F508687FD96}">
      <dsp:nvSpPr>
        <dsp:cNvPr id="0" name=""/>
        <dsp:cNvSpPr/>
      </dsp:nvSpPr>
      <dsp:spPr>
        <a:xfrm>
          <a:off x="2599761" y="2593078"/>
          <a:ext cx="650827" cy="650817"/>
        </a:xfrm>
        <a:prstGeom prst="ellipse">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buNone/>
          </a:pPr>
          <a:r>
            <a:rPr lang="es-CO" sz="1000" kern="1200" dirty="0">
              <a:solidFill>
                <a:sysClr val="windowText" lastClr="000000">
                  <a:hueOff val="0"/>
                  <a:satOff val="0"/>
                  <a:lumOff val="0"/>
                  <a:alphaOff val="0"/>
                </a:sysClr>
              </a:solidFill>
              <a:latin typeface="Bookman Old Style" pitchFamily="18" charset="0"/>
              <a:ea typeface="+mn-ea"/>
              <a:cs typeface="+mn-cs"/>
            </a:rPr>
            <a:t>Diosa Chía</a:t>
          </a:r>
        </a:p>
      </dsp:txBody>
      <dsp:txXfrm>
        <a:off x="2695072" y="2688388"/>
        <a:ext cx="460205" cy="460197"/>
      </dsp:txXfrm>
    </dsp:sp>
    <dsp:sp modelId="{0BA3A5A7-0809-46B3-8EFF-294949112582}">
      <dsp:nvSpPr>
        <dsp:cNvPr id="0" name=""/>
        <dsp:cNvSpPr/>
      </dsp:nvSpPr>
      <dsp:spPr>
        <a:xfrm>
          <a:off x="2842222" y="3460139"/>
          <a:ext cx="165906" cy="165906"/>
        </a:xfrm>
        <a:prstGeom prst="flowChartConnector">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217E0C-B775-43EB-A8FD-FE8FB90BD2FF}">
      <dsp:nvSpPr>
        <dsp:cNvPr id="0" name=""/>
        <dsp:cNvSpPr/>
      </dsp:nvSpPr>
      <dsp:spPr>
        <a:xfrm>
          <a:off x="2507946" y="3750476"/>
          <a:ext cx="834457" cy="834444"/>
        </a:xfrm>
        <a:prstGeom prst="donut">
          <a:avLst>
            <a:gd name="adj" fmla="val 11010"/>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F3A821-5AC8-4A67-B168-A04FCF034440}">
      <dsp:nvSpPr>
        <dsp:cNvPr id="0" name=""/>
        <dsp:cNvSpPr/>
      </dsp:nvSpPr>
      <dsp:spPr>
        <a:xfrm>
          <a:off x="3129728" y="3779681"/>
          <a:ext cx="1026210" cy="776020"/>
        </a:xfrm>
        <a:prstGeom prst="rect">
          <a:avLst/>
        </a:prstGeom>
        <a:blipFill rotWithShape="1">
          <a:blip xmlns:r="http://schemas.openxmlformats.org/officeDocument/2006/relationships" r:embed="rId4"/>
          <a:srcRect/>
          <a:stretch>
            <a:fillRect t="-37000" b="-3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8B13BA8D-AF97-4DE1-A7CF-1903A3317E1E}">
      <dsp:nvSpPr>
        <dsp:cNvPr id="0" name=""/>
        <dsp:cNvSpPr/>
      </dsp:nvSpPr>
      <dsp:spPr>
        <a:xfrm>
          <a:off x="2599761" y="3842290"/>
          <a:ext cx="650827" cy="650817"/>
        </a:xfrm>
        <a:prstGeom prst="ellipse">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buNone/>
          </a:pPr>
          <a:r>
            <a:rPr lang="es-CO" sz="1000" kern="1200" dirty="0">
              <a:solidFill>
                <a:sysClr val="windowText" lastClr="000000">
                  <a:hueOff val="0"/>
                  <a:satOff val="0"/>
                  <a:lumOff val="0"/>
                  <a:alphaOff val="0"/>
                </a:sysClr>
              </a:solidFill>
              <a:latin typeface="Bookman Old Style" pitchFamily="18" charset="0"/>
              <a:ea typeface="+mn-ea"/>
              <a:cs typeface="+mn-cs"/>
            </a:rPr>
            <a:t>Colegio nacional</a:t>
          </a:r>
        </a:p>
      </dsp:txBody>
      <dsp:txXfrm>
        <a:off x="2695072" y="3937600"/>
        <a:ext cx="460205" cy="4601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88F89-7ECB-4B89-BCF3-679B42601740}">
      <dsp:nvSpPr>
        <dsp:cNvPr id="0" name=""/>
        <dsp:cNvSpPr/>
      </dsp:nvSpPr>
      <dsp:spPr>
        <a:xfrm rot="5400000">
          <a:off x="-250117" y="252749"/>
          <a:ext cx="1667452" cy="1167216"/>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CO" sz="2100" b="1" kern="1200" dirty="0" smtClean="0">
              <a:latin typeface="Bookman Old Style" pitchFamily="18" charset="0"/>
            </a:rPr>
            <a:t>IPVRDC</a:t>
          </a:r>
          <a:endParaRPr lang="es-CO" sz="2100" b="1" kern="1200" dirty="0">
            <a:latin typeface="Bookman Old Style" pitchFamily="18" charset="0"/>
          </a:endParaRPr>
        </a:p>
      </dsp:txBody>
      <dsp:txXfrm rot="-5400000">
        <a:off x="1" y="586239"/>
        <a:ext cx="1167216" cy="500236"/>
      </dsp:txXfrm>
    </dsp:sp>
    <dsp:sp modelId="{B6DEC525-D89B-421D-B3EB-4A6D1F9F1C13}">
      <dsp:nvSpPr>
        <dsp:cNvPr id="0" name=""/>
        <dsp:cNvSpPr/>
      </dsp:nvSpPr>
      <dsp:spPr>
        <a:xfrm rot="5400000">
          <a:off x="3527348" y="-2357499"/>
          <a:ext cx="1083844" cy="580410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CO" sz="1500" kern="1200" dirty="0" smtClean="0">
              <a:latin typeface="Bookman Old Style" pitchFamily="18" charset="0"/>
            </a:rPr>
            <a:t>Secretaria de Gobierno</a:t>
          </a:r>
          <a:endParaRPr lang="es-CO" sz="1500" kern="1200" dirty="0">
            <a:latin typeface="Bookman Old Style" pitchFamily="18" charset="0"/>
          </a:endParaRPr>
        </a:p>
        <a:p>
          <a:pPr marL="114300" lvl="1" indent="-114300" algn="l" defTabSz="666750">
            <a:lnSpc>
              <a:spcPct val="90000"/>
            </a:lnSpc>
            <a:spcBef>
              <a:spcPct val="0"/>
            </a:spcBef>
            <a:spcAft>
              <a:spcPct val="15000"/>
            </a:spcAft>
            <a:buChar char="••"/>
          </a:pPr>
          <a:r>
            <a:rPr lang="es-CO" sz="1500" kern="1200" dirty="0" smtClean="0">
              <a:latin typeface="Bookman Old Style" pitchFamily="18" charset="0"/>
            </a:rPr>
            <a:t>Secretaria de Obras Públicas</a:t>
          </a:r>
          <a:endParaRPr lang="es-CO" sz="1500" kern="1200" dirty="0">
            <a:latin typeface="Bookman Old Style" pitchFamily="18" charset="0"/>
          </a:endParaRPr>
        </a:p>
        <a:p>
          <a:pPr marL="114300" lvl="1" indent="-114300" algn="l" defTabSz="666750">
            <a:lnSpc>
              <a:spcPct val="90000"/>
            </a:lnSpc>
            <a:spcBef>
              <a:spcPct val="0"/>
            </a:spcBef>
            <a:spcAft>
              <a:spcPct val="15000"/>
            </a:spcAft>
            <a:buChar char="••"/>
          </a:pPr>
          <a:r>
            <a:rPr lang="es-CO" sz="1500" kern="1200" dirty="0" smtClean="0">
              <a:latin typeface="Bookman Old Style" pitchFamily="18" charset="0"/>
            </a:rPr>
            <a:t>Secretaria de Desarrollo Social</a:t>
          </a:r>
          <a:endParaRPr lang="es-CO" sz="1500" kern="1200" dirty="0">
            <a:latin typeface="Bookman Old Style" pitchFamily="18" charset="0"/>
          </a:endParaRPr>
        </a:p>
      </dsp:txBody>
      <dsp:txXfrm rot="-5400000">
        <a:off x="1167217" y="55541"/>
        <a:ext cx="5751198" cy="978026"/>
      </dsp:txXfrm>
    </dsp:sp>
    <dsp:sp modelId="{99F24180-34A5-4327-8A76-6B86D0646348}">
      <dsp:nvSpPr>
        <dsp:cNvPr id="0" name=""/>
        <dsp:cNvSpPr/>
      </dsp:nvSpPr>
      <dsp:spPr>
        <a:xfrm rot="5400000">
          <a:off x="-250117" y="1726908"/>
          <a:ext cx="1667452" cy="1167216"/>
        </a:xfrm>
        <a:prstGeom prst="chevron">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CO" sz="2100" b="1" kern="1200" dirty="0" smtClean="0">
              <a:effectLst/>
              <a:latin typeface="Bookman Old Style" pitchFamily="18" charset="0"/>
            </a:rPr>
            <a:t>IPVRDC</a:t>
          </a:r>
          <a:endParaRPr lang="es-CO" sz="2100" b="1" kern="1200" dirty="0">
            <a:latin typeface="Bookman Old Style" pitchFamily="18" charset="0"/>
          </a:endParaRPr>
        </a:p>
      </dsp:txBody>
      <dsp:txXfrm rot="-5400000">
        <a:off x="1" y="2060398"/>
        <a:ext cx="1167216" cy="500236"/>
      </dsp:txXfrm>
    </dsp:sp>
    <dsp:sp modelId="{E29C0C86-4451-4D7A-97AD-420FE70F4A7B}">
      <dsp:nvSpPr>
        <dsp:cNvPr id="0" name=""/>
        <dsp:cNvSpPr/>
      </dsp:nvSpPr>
      <dsp:spPr>
        <a:xfrm rot="5400000">
          <a:off x="3527348" y="-890841"/>
          <a:ext cx="1083844" cy="5804107"/>
        </a:xfrm>
        <a:prstGeom prst="round2SameRect">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CO" sz="1500" kern="1200" dirty="0" smtClean="0">
              <a:latin typeface="Bookman Old Style" pitchFamily="18" charset="0"/>
            </a:rPr>
            <a:t>Secretaria de Educación</a:t>
          </a:r>
          <a:endParaRPr lang="es-CO" sz="1500" kern="1200" dirty="0">
            <a:latin typeface="Bookman Old Style" pitchFamily="18" charset="0"/>
          </a:endParaRPr>
        </a:p>
        <a:p>
          <a:pPr marL="114300" lvl="1" indent="-114300" algn="l" defTabSz="666750">
            <a:lnSpc>
              <a:spcPct val="90000"/>
            </a:lnSpc>
            <a:spcBef>
              <a:spcPct val="0"/>
            </a:spcBef>
            <a:spcAft>
              <a:spcPct val="15000"/>
            </a:spcAft>
            <a:buChar char="••"/>
          </a:pPr>
          <a:r>
            <a:rPr lang="es-CO" sz="1500" kern="1200" dirty="0" smtClean="0">
              <a:latin typeface="Bookman Old Style" pitchFamily="18" charset="0"/>
            </a:rPr>
            <a:t>Secretaria de Salud</a:t>
          </a:r>
          <a:endParaRPr lang="es-CO" sz="1500" kern="1200" dirty="0">
            <a:latin typeface="Bookman Old Style" pitchFamily="18" charset="0"/>
          </a:endParaRPr>
        </a:p>
        <a:p>
          <a:pPr marL="114300" lvl="1" indent="-114300" algn="l" defTabSz="666750">
            <a:lnSpc>
              <a:spcPct val="90000"/>
            </a:lnSpc>
            <a:spcBef>
              <a:spcPct val="0"/>
            </a:spcBef>
            <a:spcAft>
              <a:spcPct val="15000"/>
            </a:spcAft>
            <a:buChar char="••"/>
          </a:pPr>
          <a:r>
            <a:rPr lang="es-CO" sz="1500" kern="1200" dirty="0" smtClean="0">
              <a:latin typeface="Bookman Old Style" pitchFamily="18" charset="0"/>
            </a:rPr>
            <a:t>Secretaria para el Desarrollo Económico</a:t>
          </a:r>
          <a:endParaRPr lang="es-CO" sz="1500" kern="1200" dirty="0">
            <a:latin typeface="Bookman Old Style" pitchFamily="18" charset="0"/>
          </a:endParaRPr>
        </a:p>
      </dsp:txBody>
      <dsp:txXfrm rot="-5400000">
        <a:off x="1167217" y="1522199"/>
        <a:ext cx="5751198" cy="978026"/>
      </dsp:txXfrm>
    </dsp:sp>
    <dsp:sp modelId="{AC667C56-3539-4942-A84C-8ACCEAFED016}">
      <dsp:nvSpPr>
        <dsp:cNvPr id="0" name=""/>
        <dsp:cNvSpPr/>
      </dsp:nvSpPr>
      <dsp:spPr>
        <a:xfrm rot="5400000">
          <a:off x="-250117" y="3201066"/>
          <a:ext cx="1667452" cy="1167216"/>
        </a:xfrm>
        <a:prstGeom prst="chevron">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CO" sz="2100" b="1" kern="1200" dirty="0" smtClean="0">
              <a:latin typeface="Bookman Old Style" pitchFamily="18" charset="0"/>
            </a:rPr>
            <a:t>IPVRDC</a:t>
          </a:r>
          <a:endParaRPr lang="es-CO" sz="2100" b="1" kern="1200" dirty="0">
            <a:latin typeface="Bookman Old Style" pitchFamily="18" charset="0"/>
          </a:endParaRPr>
        </a:p>
      </dsp:txBody>
      <dsp:txXfrm rot="-5400000">
        <a:off x="1" y="3534556"/>
        <a:ext cx="1167216" cy="500236"/>
      </dsp:txXfrm>
    </dsp:sp>
    <dsp:sp modelId="{114B7C3D-B4C0-443A-98A1-49AD4E16E5BC}">
      <dsp:nvSpPr>
        <dsp:cNvPr id="0" name=""/>
        <dsp:cNvSpPr/>
      </dsp:nvSpPr>
      <dsp:spPr>
        <a:xfrm rot="5400000">
          <a:off x="3527348" y="590816"/>
          <a:ext cx="1083844" cy="5804107"/>
        </a:xfrm>
        <a:prstGeom prst="round2Same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CO" sz="1500" kern="1200" dirty="0" smtClean="0">
              <a:latin typeface="Bookman Old Style" pitchFamily="18" charset="0"/>
            </a:rPr>
            <a:t>Secretaria de Medio Ambiente</a:t>
          </a:r>
          <a:endParaRPr lang="es-CO" sz="1500" kern="1200" dirty="0">
            <a:latin typeface="Bookman Old Style" pitchFamily="18" charset="0"/>
          </a:endParaRPr>
        </a:p>
        <a:p>
          <a:pPr marL="114300" lvl="1" indent="-114300" algn="l" defTabSz="666750">
            <a:lnSpc>
              <a:spcPct val="90000"/>
            </a:lnSpc>
            <a:spcBef>
              <a:spcPct val="0"/>
            </a:spcBef>
            <a:spcAft>
              <a:spcPct val="15000"/>
            </a:spcAft>
            <a:buChar char="••"/>
          </a:pPr>
          <a:r>
            <a:rPr lang="es-CO" sz="1500" kern="1200" dirty="0" smtClean="0">
              <a:latin typeface="Bookman Old Style" pitchFamily="18" charset="0"/>
            </a:rPr>
            <a:t>Secretaria de Movilidad</a:t>
          </a:r>
          <a:endParaRPr lang="es-CO" sz="1500" kern="1200" dirty="0">
            <a:latin typeface="Bookman Old Style" pitchFamily="18" charset="0"/>
          </a:endParaRPr>
        </a:p>
        <a:p>
          <a:pPr marL="114300" lvl="1" indent="-114300" algn="l" defTabSz="666750">
            <a:lnSpc>
              <a:spcPct val="90000"/>
            </a:lnSpc>
            <a:spcBef>
              <a:spcPct val="0"/>
            </a:spcBef>
            <a:spcAft>
              <a:spcPct val="15000"/>
            </a:spcAft>
            <a:buChar char="••"/>
          </a:pPr>
          <a:r>
            <a:rPr lang="es-CO" sz="1500" kern="1200" dirty="0" smtClean="0">
              <a:latin typeface="Bookman Old Style" pitchFamily="18" charset="0"/>
            </a:rPr>
            <a:t>Secretaria General</a:t>
          </a:r>
          <a:endParaRPr lang="es-CO" sz="1500" kern="1200" dirty="0">
            <a:latin typeface="Bookman Old Style" pitchFamily="18" charset="0"/>
          </a:endParaRPr>
        </a:p>
        <a:p>
          <a:pPr marL="114300" lvl="1" indent="-114300" algn="l" defTabSz="666750">
            <a:lnSpc>
              <a:spcPct val="90000"/>
            </a:lnSpc>
            <a:spcBef>
              <a:spcPct val="0"/>
            </a:spcBef>
            <a:spcAft>
              <a:spcPct val="15000"/>
            </a:spcAft>
            <a:buChar char="••"/>
          </a:pPr>
          <a:r>
            <a:rPr lang="es-CO" sz="1500" kern="1200" dirty="0" smtClean="0">
              <a:latin typeface="Bookman Old Style" pitchFamily="18" charset="0"/>
            </a:rPr>
            <a:t>Despacho del Alcalde</a:t>
          </a:r>
          <a:endParaRPr lang="es-CO" sz="1500" kern="1200" dirty="0">
            <a:latin typeface="Bookman Old Style" pitchFamily="18" charset="0"/>
          </a:endParaRPr>
        </a:p>
      </dsp:txBody>
      <dsp:txXfrm rot="-5400000">
        <a:off x="1167217" y="3003857"/>
        <a:ext cx="5751198" cy="9780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73C59-7DF7-481C-8A0B-112FA2CD5A46}">
      <dsp:nvSpPr>
        <dsp:cNvPr id="0" name=""/>
        <dsp:cNvSpPr/>
      </dsp:nvSpPr>
      <dsp:spPr>
        <a:xfrm>
          <a:off x="0" y="774221"/>
          <a:ext cx="7420530" cy="554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B39071-9D74-498C-AD2B-85E75DA55D74}">
      <dsp:nvSpPr>
        <dsp:cNvPr id="0" name=""/>
        <dsp:cNvSpPr/>
      </dsp:nvSpPr>
      <dsp:spPr>
        <a:xfrm>
          <a:off x="359348" y="30930"/>
          <a:ext cx="7061181" cy="105597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335" tIns="0" rIns="196335" bIns="0" numCol="1" spcCol="1270" anchor="ctr" anchorCtr="0">
          <a:noAutofit/>
        </a:bodyPr>
        <a:lstStyle/>
        <a:p>
          <a:pPr lvl="0" algn="l" defTabSz="711200">
            <a:lnSpc>
              <a:spcPct val="90000"/>
            </a:lnSpc>
            <a:spcBef>
              <a:spcPct val="0"/>
            </a:spcBef>
            <a:spcAft>
              <a:spcPct val="35000"/>
            </a:spcAft>
          </a:pPr>
          <a:r>
            <a:rPr lang="es-CO" sz="1600" b="1" kern="1200" dirty="0">
              <a:latin typeface="Bookman Old Style" pitchFamily="18" charset="0"/>
            </a:rPr>
            <a:t>POLÍTICA</a:t>
          </a:r>
        </a:p>
      </dsp:txBody>
      <dsp:txXfrm>
        <a:off x="410896" y="82478"/>
        <a:ext cx="6958085" cy="952880"/>
      </dsp:txXfrm>
    </dsp:sp>
    <dsp:sp modelId="{52536949-6AD1-428F-AB88-0845BE54CA5A}">
      <dsp:nvSpPr>
        <dsp:cNvPr id="0" name=""/>
        <dsp:cNvSpPr/>
      </dsp:nvSpPr>
      <dsp:spPr>
        <a:xfrm>
          <a:off x="0" y="2078488"/>
          <a:ext cx="7420530" cy="554400"/>
        </a:xfrm>
        <a:prstGeom prst="rect">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649834-B00D-45A3-87DA-DAA35F60BF5F}">
      <dsp:nvSpPr>
        <dsp:cNvPr id="0" name=""/>
        <dsp:cNvSpPr/>
      </dsp:nvSpPr>
      <dsp:spPr>
        <a:xfrm>
          <a:off x="355091" y="1459448"/>
          <a:ext cx="7065438" cy="955787"/>
        </a:xfrm>
        <a:prstGeom prst="round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335" tIns="0" rIns="196335" bIns="0" numCol="1" spcCol="1270" anchor="ctr" anchorCtr="0">
          <a:noAutofit/>
        </a:bodyPr>
        <a:lstStyle/>
        <a:p>
          <a:pPr lvl="0" algn="l" defTabSz="711200">
            <a:lnSpc>
              <a:spcPct val="90000"/>
            </a:lnSpc>
            <a:spcBef>
              <a:spcPct val="0"/>
            </a:spcBef>
            <a:spcAft>
              <a:spcPct val="35000"/>
            </a:spcAft>
          </a:pPr>
          <a:r>
            <a:rPr lang="es-CO" sz="1600" b="1" kern="1200" dirty="0">
              <a:latin typeface="Bookman Old Style" pitchFamily="18" charset="0"/>
            </a:rPr>
            <a:t>REGLAMENTO DE HIGIENE INDUSTRIAL</a:t>
          </a:r>
        </a:p>
      </dsp:txBody>
      <dsp:txXfrm>
        <a:off x="401749" y="1506106"/>
        <a:ext cx="6972122" cy="862471"/>
      </dsp:txXfrm>
    </dsp:sp>
    <dsp:sp modelId="{165C2BCD-2153-4789-A4B5-42D2AA9B0BB8}">
      <dsp:nvSpPr>
        <dsp:cNvPr id="0" name=""/>
        <dsp:cNvSpPr/>
      </dsp:nvSpPr>
      <dsp:spPr>
        <a:xfrm>
          <a:off x="0" y="3302693"/>
          <a:ext cx="7420530" cy="554400"/>
        </a:xfrm>
        <a:prstGeom prst="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8F86C-5904-4925-995E-EA533CB9D403}">
      <dsp:nvSpPr>
        <dsp:cNvPr id="0" name=""/>
        <dsp:cNvSpPr/>
      </dsp:nvSpPr>
      <dsp:spPr>
        <a:xfrm>
          <a:off x="353272" y="2751688"/>
          <a:ext cx="7065438" cy="875724"/>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335" tIns="0" rIns="196335" bIns="0" numCol="1" spcCol="1270" anchor="ctr" anchorCtr="0">
          <a:noAutofit/>
        </a:bodyPr>
        <a:lstStyle/>
        <a:p>
          <a:pPr lvl="0" algn="l" defTabSz="711200">
            <a:lnSpc>
              <a:spcPct val="90000"/>
            </a:lnSpc>
            <a:spcBef>
              <a:spcPct val="0"/>
            </a:spcBef>
            <a:spcAft>
              <a:spcPct val="35000"/>
            </a:spcAft>
          </a:pPr>
          <a:r>
            <a:rPr lang="es-CO" sz="1600" b="1" kern="1200" dirty="0">
              <a:latin typeface="Bookman Old Style" pitchFamily="18" charset="0"/>
            </a:rPr>
            <a:t>POLITICA DE PREVENCIÓN AL CONSUMO DE ALCOHOL Y DROGAS</a:t>
          </a:r>
        </a:p>
      </dsp:txBody>
      <dsp:txXfrm>
        <a:off x="396021" y="2794437"/>
        <a:ext cx="6979940" cy="7902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6F3E2-08DA-44AB-B78F-6FACED7367CA}">
      <dsp:nvSpPr>
        <dsp:cNvPr id="0" name=""/>
        <dsp:cNvSpPr/>
      </dsp:nvSpPr>
      <dsp:spPr>
        <a:xfrm>
          <a:off x="2612" y="0"/>
          <a:ext cx="2738775" cy="3785223"/>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buNone/>
          </a:pPr>
          <a:r>
            <a:rPr lang="es-CO" sz="1400" kern="1200" dirty="0">
              <a:solidFill>
                <a:sysClr val="window" lastClr="FFFFFF"/>
              </a:solidFill>
              <a:latin typeface="Bookman Old Style" pitchFamily="18" charset="0"/>
              <a:ea typeface="+mn-ea"/>
              <a:cs typeface="+mn-cs"/>
            </a:rPr>
            <a:t>RIESGO ELÉCTRICO</a:t>
          </a:r>
        </a:p>
        <a:p>
          <a:pPr lvl="0" algn="ctr" defTabSz="622300">
            <a:lnSpc>
              <a:spcPct val="90000"/>
            </a:lnSpc>
            <a:spcBef>
              <a:spcPct val="0"/>
            </a:spcBef>
            <a:spcAft>
              <a:spcPct val="35000"/>
            </a:spcAft>
            <a:buNone/>
          </a:pPr>
          <a:r>
            <a:rPr lang="es-CO" sz="1400" kern="1200" dirty="0">
              <a:solidFill>
                <a:sysClr val="window" lastClr="FFFFFF"/>
              </a:solidFill>
              <a:latin typeface="Bookman Old Style" pitchFamily="18" charset="0"/>
              <a:ea typeface="+mn-ea"/>
              <a:cs typeface="+mn-cs"/>
            </a:rPr>
            <a:t>PERSONAL </a:t>
          </a:r>
        </a:p>
        <a:p>
          <a:pPr lvl="0" algn="ctr" defTabSz="622300">
            <a:lnSpc>
              <a:spcPct val="90000"/>
            </a:lnSpc>
            <a:spcBef>
              <a:spcPct val="0"/>
            </a:spcBef>
            <a:spcAft>
              <a:spcPct val="35000"/>
            </a:spcAft>
            <a:buNone/>
          </a:pPr>
          <a:r>
            <a:rPr lang="es-CO" sz="1400" kern="1200" smtClean="0">
              <a:solidFill>
                <a:sysClr val="window" lastClr="FFFFFF"/>
              </a:solidFill>
              <a:latin typeface="Bookman Old Style" pitchFamily="18" charset="0"/>
              <a:ea typeface="+mn-ea"/>
              <a:cs typeface="+mn-cs"/>
            </a:rPr>
            <a:t>DIR. </a:t>
          </a:r>
          <a:r>
            <a:rPr lang="es-CO" sz="1400" kern="1200" dirty="0">
              <a:solidFill>
                <a:sysClr val="window" lastClr="FFFFFF"/>
              </a:solidFill>
              <a:latin typeface="Bookman Old Style" pitchFamily="18" charset="0"/>
              <a:ea typeface="+mn-ea"/>
              <a:cs typeface="+mn-cs"/>
            </a:rPr>
            <a:t>INFRAESTRUCTURA</a:t>
          </a:r>
        </a:p>
      </dsp:txBody>
      <dsp:txXfrm>
        <a:off x="46958" y="1558435"/>
        <a:ext cx="2650083" cy="1425397"/>
      </dsp:txXfrm>
    </dsp:sp>
    <dsp:sp modelId="{CA0BC09D-0A83-4F0E-ADC3-09172F2FCEA1}">
      <dsp:nvSpPr>
        <dsp:cNvPr id="0" name=""/>
        <dsp:cNvSpPr/>
      </dsp:nvSpPr>
      <dsp:spPr>
        <a:xfrm>
          <a:off x="741761" y="227113"/>
          <a:ext cx="1260479" cy="1260479"/>
        </a:xfrm>
        <a:prstGeom prst="ellipse">
          <a:avLst/>
        </a:prstGeom>
        <a:blipFill rotWithShape="1">
          <a:blip xmlns:r="http://schemas.openxmlformats.org/officeDocument/2006/relationships" r:embed="rId1"/>
          <a:srcRect/>
          <a:stretch>
            <a:fillRect l="-4000" r="-4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4302081-6212-4EBC-A4CC-3485FDCB3E6B}">
      <dsp:nvSpPr>
        <dsp:cNvPr id="0" name=""/>
        <dsp:cNvSpPr/>
      </dsp:nvSpPr>
      <dsp:spPr>
        <a:xfrm>
          <a:off x="2823552" y="0"/>
          <a:ext cx="2738775" cy="3785223"/>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buNone/>
          </a:pPr>
          <a:r>
            <a:rPr lang="es-CO" sz="1400" kern="1200" dirty="0">
              <a:solidFill>
                <a:sysClr val="window" lastClr="FFFFFF"/>
              </a:solidFill>
              <a:latin typeface="Bookman Old Style" pitchFamily="18" charset="0"/>
              <a:ea typeface="+mn-ea"/>
              <a:cs typeface="+mn-cs"/>
            </a:rPr>
            <a:t>ANÁLISIS DE RIESGO POR OFICIO </a:t>
          </a:r>
        </a:p>
        <a:p>
          <a:pPr lvl="0" algn="ctr" defTabSz="622300">
            <a:lnSpc>
              <a:spcPct val="90000"/>
            </a:lnSpc>
            <a:spcBef>
              <a:spcPct val="0"/>
            </a:spcBef>
            <a:spcAft>
              <a:spcPct val="35000"/>
            </a:spcAft>
            <a:buNone/>
          </a:pPr>
          <a:r>
            <a:rPr lang="es-CO" sz="1400" kern="1200" dirty="0">
              <a:solidFill>
                <a:sysClr val="window" lastClr="FFFFFF"/>
              </a:solidFill>
              <a:latin typeface="Bookman Old Style" pitchFamily="18" charset="0"/>
              <a:ea typeface="+mn-ea"/>
              <a:cs typeface="+mn-cs"/>
            </a:rPr>
            <a:t>PERSONAL SST</a:t>
          </a:r>
        </a:p>
      </dsp:txBody>
      <dsp:txXfrm>
        <a:off x="2867898" y="1558435"/>
        <a:ext cx="2650083" cy="1425397"/>
      </dsp:txXfrm>
    </dsp:sp>
    <dsp:sp modelId="{685B734F-6DA0-4397-910C-41445D018CEF}">
      <dsp:nvSpPr>
        <dsp:cNvPr id="0" name=""/>
        <dsp:cNvSpPr/>
      </dsp:nvSpPr>
      <dsp:spPr>
        <a:xfrm>
          <a:off x="3562700" y="227113"/>
          <a:ext cx="1260479" cy="1260479"/>
        </a:xfrm>
        <a:prstGeom prst="ellipse">
          <a:avLst/>
        </a:prstGeom>
        <a:blipFill rotWithShape="1">
          <a:blip xmlns:r="http://schemas.openxmlformats.org/officeDocument/2006/relationships" r:embed="rId2"/>
          <a:srcRect/>
          <a:stretch>
            <a:fillRect l="-10000" r="-10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124B635-AA73-4239-BE0A-36083B57BAE9}">
      <dsp:nvSpPr>
        <dsp:cNvPr id="0" name=""/>
        <dsp:cNvSpPr/>
      </dsp:nvSpPr>
      <dsp:spPr>
        <a:xfrm>
          <a:off x="5644491" y="0"/>
          <a:ext cx="2738775" cy="3785223"/>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buNone/>
          </a:pPr>
          <a:r>
            <a:rPr lang="es-CO" sz="1400" kern="1200" dirty="0" smtClean="0">
              <a:solidFill>
                <a:sysClr val="window" lastClr="FFFFFF"/>
              </a:solidFill>
              <a:latin typeface="Bookman Old Style" pitchFamily="18" charset="0"/>
              <a:ea typeface="+mn-ea"/>
              <a:cs typeface="+mn-cs"/>
            </a:rPr>
            <a:t>MANEJO DE SISTEMAS DE PROTECCIÓN CONTRA CAIDAS</a:t>
          </a:r>
        </a:p>
        <a:p>
          <a:pPr lvl="0" algn="ctr" defTabSz="622300">
            <a:lnSpc>
              <a:spcPct val="90000"/>
            </a:lnSpc>
            <a:spcBef>
              <a:spcPct val="0"/>
            </a:spcBef>
            <a:spcAft>
              <a:spcPct val="35000"/>
            </a:spcAft>
            <a:buNone/>
          </a:pPr>
          <a:r>
            <a:rPr lang="es-CO" sz="1400" kern="1200" dirty="0" smtClean="0">
              <a:solidFill>
                <a:sysClr val="window" lastClr="FFFFFF"/>
              </a:solidFill>
              <a:latin typeface="Bookman Old Style" pitchFamily="18" charset="0"/>
              <a:ea typeface="+mn-ea"/>
              <a:cs typeface="+mn-cs"/>
            </a:rPr>
            <a:t>CAMIÓN SLURRY</a:t>
          </a:r>
          <a:endParaRPr lang="es-CO" sz="1400" kern="1200" dirty="0">
            <a:solidFill>
              <a:sysClr val="window" lastClr="FFFFFF"/>
            </a:solidFill>
            <a:latin typeface="Bookman Old Style" pitchFamily="18" charset="0"/>
            <a:ea typeface="+mn-ea"/>
            <a:cs typeface="+mn-cs"/>
          </a:endParaRPr>
        </a:p>
      </dsp:txBody>
      <dsp:txXfrm>
        <a:off x="5688837" y="1558435"/>
        <a:ext cx="2650083" cy="1425397"/>
      </dsp:txXfrm>
    </dsp:sp>
    <dsp:sp modelId="{AE7A2EC9-B2F6-4750-8D7D-FF2B4FF06D86}">
      <dsp:nvSpPr>
        <dsp:cNvPr id="0" name=""/>
        <dsp:cNvSpPr/>
      </dsp:nvSpPr>
      <dsp:spPr>
        <a:xfrm>
          <a:off x="6383639" y="227113"/>
          <a:ext cx="1260479" cy="1260479"/>
        </a:xfrm>
        <a:prstGeom prst="ellipse">
          <a:avLst/>
        </a:prstGeom>
        <a:blipFill rotWithShape="1">
          <a:blip xmlns:r="http://schemas.openxmlformats.org/officeDocument/2006/relationships" r:embed="rId3"/>
          <a:srcRect/>
          <a:stretch>
            <a:fillRect l="-38000" r="-38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4E55E6BA-408C-4F1B-B136-4EE8AF946B3C}">
      <dsp:nvSpPr>
        <dsp:cNvPr id="0" name=""/>
        <dsp:cNvSpPr/>
      </dsp:nvSpPr>
      <dsp:spPr>
        <a:xfrm>
          <a:off x="8465430" y="0"/>
          <a:ext cx="2738775" cy="37852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CO" sz="1400" kern="1200" dirty="0" smtClean="0">
              <a:solidFill>
                <a:sysClr val="window" lastClr="FFFFFF"/>
              </a:solidFill>
              <a:latin typeface="Bookman Old Style" pitchFamily="18" charset="0"/>
              <a:ea typeface="+mn-ea"/>
              <a:cs typeface="+mn-cs"/>
            </a:rPr>
            <a:t>CAIDAS A NIVEL</a:t>
          </a:r>
          <a:endParaRPr lang="es-CO" sz="1400" kern="1200" dirty="0">
            <a:solidFill>
              <a:sysClr val="window" lastClr="FFFFFF"/>
            </a:solidFill>
            <a:latin typeface="Bookman Old Style" pitchFamily="18" charset="0"/>
            <a:ea typeface="+mn-ea"/>
            <a:cs typeface="+mn-cs"/>
          </a:endParaRPr>
        </a:p>
      </dsp:txBody>
      <dsp:txXfrm>
        <a:off x="8465430" y="1514089"/>
        <a:ext cx="2738775" cy="1514089"/>
      </dsp:txXfrm>
    </dsp:sp>
    <dsp:sp modelId="{64C8FAB6-FB40-40CB-87FA-2234679DB72E}">
      <dsp:nvSpPr>
        <dsp:cNvPr id="0" name=""/>
        <dsp:cNvSpPr/>
      </dsp:nvSpPr>
      <dsp:spPr>
        <a:xfrm>
          <a:off x="9204578" y="227113"/>
          <a:ext cx="1260479" cy="1260479"/>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114407-320D-4F73-A2F1-A9386E89985F}">
      <dsp:nvSpPr>
        <dsp:cNvPr id="0" name=""/>
        <dsp:cNvSpPr/>
      </dsp:nvSpPr>
      <dsp:spPr>
        <a:xfrm>
          <a:off x="448272" y="3028178"/>
          <a:ext cx="10310273" cy="567783"/>
        </a:xfrm>
        <a:prstGeom prst="leftRightArrow">
          <a:avLst/>
        </a:prstGeom>
        <a:solidFill>
          <a:srgbClr val="4472C4">
            <a:tint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EAADE-39A7-4092-97BB-3495C1EF6982}">
      <dsp:nvSpPr>
        <dsp:cNvPr id="0" name=""/>
        <dsp:cNvSpPr/>
      </dsp:nvSpPr>
      <dsp:spPr>
        <a:xfrm rot="5400000">
          <a:off x="914766" y="1207145"/>
          <a:ext cx="1067615" cy="1215442"/>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92FD75-CEE2-46F3-9956-2ABA2E5B30F7}">
      <dsp:nvSpPr>
        <dsp:cNvPr id="0" name=""/>
        <dsp:cNvSpPr/>
      </dsp:nvSpPr>
      <dsp:spPr>
        <a:xfrm>
          <a:off x="631913" y="23671"/>
          <a:ext cx="1797236" cy="1258007"/>
        </a:xfrm>
        <a:prstGeom prst="roundRect">
          <a:avLst>
            <a:gd name="adj" fmla="val 166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CO" sz="1900" b="1" kern="1200" dirty="0">
              <a:latin typeface="Bookman Old Style" panose="02050604050505020204" pitchFamily="18" charset="0"/>
            </a:rPr>
            <a:t>COMÚN</a:t>
          </a:r>
        </a:p>
      </dsp:txBody>
      <dsp:txXfrm>
        <a:off x="693335" y="85093"/>
        <a:ext cx="1674392" cy="1135163"/>
      </dsp:txXfrm>
    </dsp:sp>
    <dsp:sp modelId="{0BD3510A-2585-495D-986D-D985EF2A2031}">
      <dsp:nvSpPr>
        <dsp:cNvPr id="0" name=""/>
        <dsp:cNvSpPr/>
      </dsp:nvSpPr>
      <dsp:spPr>
        <a:xfrm>
          <a:off x="2429149" y="143651"/>
          <a:ext cx="1307138" cy="1016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14300" lvl="1" indent="-114300" algn="l" defTabSz="666750">
            <a:lnSpc>
              <a:spcPct val="90000"/>
            </a:lnSpc>
            <a:spcBef>
              <a:spcPct val="0"/>
            </a:spcBef>
            <a:spcAft>
              <a:spcPct val="15000"/>
            </a:spcAft>
            <a:buChar char="••"/>
          </a:pPr>
          <a:r>
            <a:rPr lang="es-CO" sz="1500" b="1" kern="1200" dirty="0" smtClean="0">
              <a:latin typeface="Bookman Old Style" panose="02050604050505020204" pitchFamily="18" charset="0"/>
            </a:rPr>
            <a:t>29 </a:t>
          </a:r>
          <a:r>
            <a:rPr lang="es-CO" sz="1500" b="1" kern="1200" dirty="0">
              <a:latin typeface="Bookman Old Style" panose="02050604050505020204" pitchFamily="18" charset="0"/>
            </a:rPr>
            <a:t>CASOS</a:t>
          </a:r>
        </a:p>
      </dsp:txBody>
      <dsp:txXfrm>
        <a:off x="2429149" y="143651"/>
        <a:ext cx="1307138" cy="1016776"/>
      </dsp:txXfrm>
    </dsp:sp>
    <dsp:sp modelId="{E103E9CC-9799-4B6E-99BD-32FBD1274149}">
      <dsp:nvSpPr>
        <dsp:cNvPr id="0" name=""/>
        <dsp:cNvSpPr/>
      </dsp:nvSpPr>
      <dsp:spPr>
        <a:xfrm rot="5400000">
          <a:off x="2404866" y="2620302"/>
          <a:ext cx="1067615" cy="1215442"/>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DDA0D1-05BF-429B-A8CB-91374F023CF0}">
      <dsp:nvSpPr>
        <dsp:cNvPr id="0" name=""/>
        <dsp:cNvSpPr/>
      </dsp:nvSpPr>
      <dsp:spPr>
        <a:xfrm>
          <a:off x="2122013" y="1436828"/>
          <a:ext cx="1797236" cy="1258007"/>
        </a:xfrm>
        <a:prstGeom prst="roundRect">
          <a:avLst>
            <a:gd name="adj" fmla="val 166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CO" sz="1900" b="1" kern="1200" dirty="0">
              <a:latin typeface="Bookman Old Style" panose="02050604050505020204" pitchFamily="18" charset="0"/>
            </a:rPr>
            <a:t>LABORAL</a:t>
          </a:r>
        </a:p>
      </dsp:txBody>
      <dsp:txXfrm>
        <a:off x="2183435" y="1498250"/>
        <a:ext cx="1674392" cy="1135163"/>
      </dsp:txXfrm>
    </dsp:sp>
    <dsp:sp modelId="{552A5053-4EB0-4207-96C4-3731148CB656}">
      <dsp:nvSpPr>
        <dsp:cNvPr id="0" name=""/>
        <dsp:cNvSpPr/>
      </dsp:nvSpPr>
      <dsp:spPr>
        <a:xfrm>
          <a:off x="3919249" y="1556808"/>
          <a:ext cx="1307138" cy="1016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14300" lvl="1" indent="-114300" algn="l" defTabSz="666750">
            <a:lnSpc>
              <a:spcPct val="90000"/>
            </a:lnSpc>
            <a:spcBef>
              <a:spcPct val="0"/>
            </a:spcBef>
            <a:spcAft>
              <a:spcPct val="15000"/>
            </a:spcAft>
            <a:buChar char="••"/>
          </a:pPr>
          <a:r>
            <a:rPr lang="es-CO" sz="1500" b="1" kern="1200" dirty="0" smtClean="0">
              <a:latin typeface="Bookman Old Style" panose="02050604050505020204" pitchFamily="18" charset="0"/>
            </a:rPr>
            <a:t>14 </a:t>
          </a:r>
          <a:r>
            <a:rPr lang="es-CO" sz="1500" b="1" kern="1200" dirty="0">
              <a:latin typeface="Bookman Old Style" panose="02050604050505020204" pitchFamily="18" charset="0"/>
            </a:rPr>
            <a:t>CASOS</a:t>
          </a:r>
        </a:p>
        <a:p>
          <a:pPr marL="114300" lvl="1" indent="-114300" algn="l" defTabSz="666750">
            <a:lnSpc>
              <a:spcPct val="90000"/>
            </a:lnSpc>
            <a:spcBef>
              <a:spcPct val="0"/>
            </a:spcBef>
            <a:spcAft>
              <a:spcPct val="15000"/>
            </a:spcAft>
            <a:buChar char="••"/>
          </a:pPr>
          <a:r>
            <a:rPr lang="es-CO" sz="1500" b="1" kern="1200" dirty="0" smtClean="0">
              <a:latin typeface="Bookman Old Style" panose="02050604050505020204" pitchFamily="18" charset="0"/>
            </a:rPr>
            <a:t>2 CASOS EN JUNTA</a:t>
          </a:r>
          <a:endParaRPr lang="es-CO" sz="1500" b="1" kern="1200" dirty="0">
            <a:latin typeface="Bookman Old Style" panose="02050604050505020204" pitchFamily="18" charset="0"/>
          </a:endParaRPr>
        </a:p>
      </dsp:txBody>
      <dsp:txXfrm>
        <a:off x="3919249" y="1556808"/>
        <a:ext cx="1307138" cy="1016776"/>
      </dsp:txXfrm>
    </dsp:sp>
    <dsp:sp modelId="{321FDD32-84CE-4F37-9CFA-680CBF763FD4}">
      <dsp:nvSpPr>
        <dsp:cNvPr id="0" name=""/>
        <dsp:cNvSpPr/>
      </dsp:nvSpPr>
      <dsp:spPr>
        <a:xfrm>
          <a:off x="3612113" y="2849986"/>
          <a:ext cx="1797236" cy="1258007"/>
        </a:xfrm>
        <a:prstGeom prst="roundRect">
          <a:avLst>
            <a:gd name="adj" fmla="val 166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CO" sz="1900" b="1" kern="1200" dirty="0">
              <a:latin typeface="Bookman Old Style" panose="02050604050505020204" pitchFamily="18" charset="0"/>
            </a:rPr>
            <a:t>ACCIDENTE DE TRABAJO</a:t>
          </a:r>
        </a:p>
      </dsp:txBody>
      <dsp:txXfrm>
        <a:off x="3673535" y="2911408"/>
        <a:ext cx="1674392" cy="1135163"/>
      </dsp:txXfrm>
    </dsp:sp>
    <dsp:sp modelId="{0439E5EB-0AC2-4051-B458-51BDE180DDA6}">
      <dsp:nvSpPr>
        <dsp:cNvPr id="0" name=""/>
        <dsp:cNvSpPr/>
      </dsp:nvSpPr>
      <dsp:spPr>
        <a:xfrm>
          <a:off x="5421512" y="2969965"/>
          <a:ext cx="1868959" cy="1016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s-CO" sz="1500" b="1" kern="1200" dirty="0" smtClean="0">
              <a:solidFill>
                <a:schemeClr val="tx1"/>
              </a:solidFill>
              <a:latin typeface="Bookman Old Style" panose="02050604050505020204" pitchFamily="18" charset="0"/>
            </a:rPr>
            <a:t>28 </a:t>
          </a:r>
          <a:r>
            <a:rPr lang="es-CO" sz="1500" b="1" kern="1200" dirty="0">
              <a:solidFill>
                <a:schemeClr val="tx1"/>
              </a:solidFill>
              <a:latin typeface="Bookman Old Style" panose="02050604050505020204" pitchFamily="18" charset="0"/>
            </a:rPr>
            <a:t>CASOS</a:t>
          </a:r>
        </a:p>
        <a:p>
          <a:pPr marL="114300" lvl="1" indent="-114300" algn="l" defTabSz="666750">
            <a:lnSpc>
              <a:spcPct val="90000"/>
            </a:lnSpc>
            <a:spcBef>
              <a:spcPct val="0"/>
            </a:spcBef>
            <a:spcAft>
              <a:spcPct val="15000"/>
            </a:spcAft>
            <a:buChar char="••"/>
          </a:pPr>
          <a:r>
            <a:rPr lang="es-CO" sz="1500" b="1" kern="1200" dirty="0" smtClean="0">
              <a:solidFill>
                <a:schemeClr val="tx1"/>
              </a:solidFill>
              <a:latin typeface="Bookman Old Style" panose="02050604050505020204" pitchFamily="18" charset="0"/>
            </a:rPr>
            <a:t>8 </a:t>
          </a:r>
          <a:r>
            <a:rPr lang="es-CO" sz="1000" b="1" kern="1200" dirty="0" smtClean="0">
              <a:solidFill>
                <a:schemeClr val="tx1"/>
              </a:solidFill>
              <a:latin typeface="Bookman Old Style" panose="02050604050505020204" pitchFamily="18" charset="0"/>
            </a:rPr>
            <a:t>CONTRATISTAS</a:t>
          </a:r>
          <a:endParaRPr lang="es-CO" sz="1000" b="1" kern="1200" dirty="0">
            <a:solidFill>
              <a:schemeClr val="tx1"/>
            </a:solidFill>
            <a:latin typeface="Bookman Old Style" panose="02050604050505020204" pitchFamily="18" charset="0"/>
          </a:endParaRPr>
        </a:p>
      </dsp:txBody>
      <dsp:txXfrm>
        <a:off x="5421512" y="2969965"/>
        <a:ext cx="1868959" cy="10167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43D6C3-1C89-40A8-BD43-73EDCA683A75}">
      <dsp:nvSpPr>
        <dsp:cNvPr id="0" name=""/>
        <dsp:cNvSpPr/>
      </dsp:nvSpPr>
      <dsp:spPr>
        <a:xfrm>
          <a:off x="99" y="0"/>
          <a:ext cx="1325348" cy="3800377"/>
        </a:xfrm>
        <a:prstGeom prst="roundRect">
          <a:avLst>
            <a:gd name="adj" fmla="val 10000"/>
          </a:avLst>
        </a:prstGeom>
        <a:solidFill>
          <a:schemeClr val="accent6">
            <a:lumMod val="75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buNone/>
          </a:pPr>
          <a:r>
            <a:rPr lang="es-CO" sz="1600" kern="1200" dirty="0">
              <a:solidFill>
                <a:sysClr val="window" lastClr="FFFFFF"/>
              </a:solidFill>
              <a:latin typeface="Calibri" panose="020F0502020204030204"/>
              <a:ea typeface="+mn-ea"/>
              <a:cs typeface="+mn-cs"/>
            </a:rPr>
            <a:t>Bodega </a:t>
          </a:r>
        </a:p>
        <a:p>
          <a:pPr lvl="0" algn="ctr" defTabSz="711200">
            <a:lnSpc>
              <a:spcPct val="90000"/>
            </a:lnSpc>
            <a:spcBef>
              <a:spcPct val="0"/>
            </a:spcBef>
            <a:spcAft>
              <a:spcPct val="35000"/>
            </a:spcAft>
            <a:buNone/>
          </a:pPr>
          <a:r>
            <a:rPr lang="es-CO" sz="1600" kern="1200" dirty="0">
              <a:solidFill>
                <a:sysClr val="window" lastClr="FFFFFF"/>
              </a:solidFill>
              <a:latin typeface="Calibri" panose="020F0502020204030204"/>
              <a:ea typeface="+mn-ea"/>
              <a:cs typeface="+mn-cs"/>
            </a:rPr>
            <a:t>Almacén General</a:t>
          </a:r>
        </a:p>
      </dsp:txBody>
      <dsp:txXfrm>
        <a:off x="38917" y="1558969"/>
        <a:ext cx="1247712" cy="1442515"/>
      </dsp:txXfrm>
    </dsp:sp>
    <dsp:sp modelId="{7E72EB88-4BCC-4CFB-A2E3-3F1436AD604A}">
      <dsp:nvSpPr>
        <dsp:cNvPr id="0" name=""/>
        <dsp:cNvSpPr/>
      </dsp:nvSpPr>
      <dsp:spPr>
        <a:xfrm>
          <a:off x="39859" y="228022"/>
          <a:ext cx="1245827" cy="1265525"/>
        </a:xfrm>
        <a:prstGeom prst="ellipse">
          <a:avLst/>
        </a:prstGeom>
        <a:blipFill rotWithShape="1">
          <a:blip xmlns:r="http://schemas.openxmlformats.org/officeDocument/2006/relationships" r:embed="rId1"/>
          <a:srcRect/>
          <a:stretch>
            <a:fillRect l="-30000" r="-30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44CBB534-7914-4D9C-A235-9710B02334C8}">
      <dsp:nvSpPr>
        <dsp:cNvPr id="0" name=""/>
        <dsp:cNvSpPr/>
      </dsp:nvSpPr>
      <dsp:spPr>
        <a:xfrm>
          <a:off x="1365208" y="0"/>
          <a:ext cx="1325348" cy="3800377"/>
        </a:xfrm>
        <a:prstGeom prst="roundRect">
          <a:avLst>
            <a:gd name="adj" fmla="val 10000"/>
          </a:avLst>
        </a:prstGeom>
        <a:solidFill>
          <a:schemeClr val="accent6">
            <a:lumMod val="75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buNone/>
          </a:pPr>
          <a:r>
            <a:rPr lang="es-CO" sz="1600" kern="1200" dirty="0">
              <a:solidFill>
                <a:sysClr val="window" lastClr="FFFFFF"/>
              </a:solidFill>
              <a:latin typeface="Calibri" panose="020F0502020204030204"/>
              <a:ea typeface="+mn-ea"/>
              <a:cs typeface="+mn-cs"/>
            </a:rPr>
            <a:t>Oficina de Gestión Documental</a:t>
          </a:r>
        </a:p>
        <a:p>
          <a:pPr lvl="0" algn="ctr" defTabSz="711200">
            <a:lnSpc>
              <a:spcPct val="90000"/>
            </a:lnSpc>
            <a:spcBef>
              <a:spcPct val="0"/>
            </a:spcBef>
            <a:spcAft>
              <a:spcPct val="35000"/>
            </a:spcAft>
            <a:buNone/>
          </a:pPr>
          <a:r>
            <a:rPr lang="es-CO" sz="1600" kern="1200" dirty="0">
              <a:solidFill>
                <a:sysClr val="window" lastClr="FFFFFF"/>
              </a:solidFill>
              <a:latin typeface="Calibri" panose="020F0502020204030204"/>
              <a:ea typeface="+mn-ea"/>
              <a:cs typeface="+mn-cs"/>
            </a:rPr>
            <a:t>(archivo)</a:t>
          </a:r>
        </a:p>
      </dsp:txBody>
      <dsp:txXfrm>
        <a:off x="1404026" y="1558969"/>
        <a:ext cx="1247712" cy="1442515"/>
      </dsp:txXfrm>
    </dsp:sp>
    <dsp:sp modelId="{0F52AE9F-C041-44C4-869C-D0052EC5BA07}">
      <dsp:nvSpPr>
        <dsp:cNvPr id="0" name=""/>
        <dsp:cNvSpPr/>
      </dsp:nvSpPr>
      <dsp:spPr>
        <a:xfrm>
          <a:off x="1450989" y="228022"/>
          <a:ext cx="1245827" cy="1265525"/>
        </a:xfrm>
        <a:prstGeom prst="ellipse">
          <a:avLst/>
        </a:prstGeom>
        <a:blipFill rotWithShape="1">
          <a:blip xmlns:r="http://schemas.openxmlformats.org/officeDocument/2006/relationships" r:embed="rId2"/>
          <a:srcRect/>
          <a:stretch>
            <a:fillRect t="-13000" b="-13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5D55755-B22F-4AE5-B8AB-AB3021D4CEDC}">
      <dsp:nvSpPr>
        <dsp:cNvPr id="0" name=""/>
        <dsp:cNvSpPr/>
      </dsp:nvSpPr>
      <dsp:spPr>
        <a:xfrm>
          <a:off x="2776253" y="0"/>
          <a:ext cx="1325348" cy="3800377"/>
        </a:xfrm>
        <a:prstGeom prst="roundRect">
          <a:avLst>
            <a:gd name="adj" fmla="val 10000"/>
          </a:avLst>
        </a:prstGeom>
        <a:solidFill>
          <a:schemeClr val="accent6">
            <a:lumMod val="75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buNone/>
          </a:pPr>
          <a:r>
            <a:rPr lang="es-CO" sz="1600" kern="1200" dirty="0">
              <a:solidFill>
                <a:sysClr val="window" lastClr="FFFFFF"/>
              </a:solidFill>
              <a:latin typeface="Calibri" panose="020F0502020204030204"/>
              <a:ea typeface="+mn-ea"/>
              <a:cs typeface="+mn-cs"/>
            </a:rPr>
            <a:t>Área de archivo </a:t>
          </a:r>
        </a:p>
        <a:p>
          <a:pPr lvl="0" algn="ctr" defTabSz="711200">
            <a:lnSpc>
              <a:spcPct val="90000"/>
            </a:lnSpc>
            <a:spcBef>
              <a:spcPct val="0"/>
            </a:spcBef>
            <a:spcAft>
              <a:spcPct val="35000"/>
            </a:spcAft>
            <a:buNone/>
          </a:pPr>
          <a:r>
            <a:rPr lang="es-CO" sz="1600" kern="1200" dirty="0">
              <a:solidFill>
                <a:sysClr val="window" lastClr="FFFFFF"/>
              </a:solidFill>
              <a:latin typeface="Calibri" panose="020F0502020204030204"/>
              <a:ea typeface="+mn-ea"/>
              <a:cs typeface="+mn-cs"/>
            </a:rPr>
            <a:t>Secretaría de Hacienda</a:t>
          </a:r>
        </a:p>
      </dsp:txBody>
      <dsp:txXfrm>
        <a:off x="2815071" y="1558969"/>
        <a:ext cx="1247712" cy="1442515"/>
      </dsp:txXfrm>
    </dsp:sp>
    <dsp:sp modelId="{2A0DC652-FA42-468D-8A30-2AFD25CEEE15}">
      <dsp:nvSpPr>
        <dsp:cNvPr id="0" name=""/>
        <dsp:cNvSpPr/>
      </dsp:nvSpPr>
      <dsp:spPr>
        <a:xfrm>
          <a:off x="2770077" y="228022"/>
          <a:ext cx="1245827" cy="1265525"/>
        </a:xfrm>
        <a:prstGeom prst="ellipse">
          <a:avLst/>
        </a:prstGeom>
        <a:blipFill rotWithShape="1">
          <a:blip xmlns:r="http://schemas.openxmlformats.org/officeDocument/2006/relationships" r:embed="rId3"/>
          <a:srcRect/>
          <a:stretch>
            <a:fillRect t="-11000" b="-11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8A68BAE0-AECE-44D6-B976-A6CCA51EEB47}">
      <dsp:nvSpPr>
        <dsp:cNvPr id="0" name=""/>
        <dsp:cNvSpPr/>
      </dsp:nvSpPr>
      <dsp:spPr>
        <a:xfrm>
          <a:off x="4095425" y="0"/>
          <a:ext cx="1325348" cy="3800377"/>
        </a:xfrm>
        <a:prstGeom prst="roundRect">
          <a:avLst>
            <a:gd name="adj" fmla="val 10000"/>
          </a:avLst>
        </a:prstGeom>
        <a:solidFill>
          <a:schemeClr val="accent6">
            <a:lumMod val="75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buNone/>
          </a:pPr>
          <a:r>
            <a:rPr lang="es-CO" sz="1600" kern="1200" dirty="0">
              <a:solidFill>
                <a:sysClr val="window" lastClr="FFFFFF"/>
              </a:solidFill>
              <a:latin typeface="Calibri" panose="020F0502020204030204"/>
              <a:ea typeface="+mn-ea"/>
              <a:cs typeface="+mn-cs"/>
            </a:rPr>
            <a:t>Instalaciones cafetería y baños </a:t>
          </a:r>
        </a:p>
        <a:p>
          <a:pPr lvl="0" algn="ctr" defTabSz="711200">
            <a:lnSpc>
              <a:spcPct val="90000"/>
            </a:lnSpc>
            <a:spcBef>
              <a:spcPct val="0"/>
            </a:spcBef>
            <a:spcAft>
              <a:spcPct val="35000"/>
            </a:spcAft>
            <a:buNone/>
          </a:pPr>
          <a:r>
            <a:rPr lang="es-CO" sz="1600" kern="1200" dirty="0">
              <a:solidFill>
                <a:sysClr val="window" lastClr="FFFFFF"/>
              </a:solidFill>
              <a:latin typeface="Calibri" panose="020F0502020204030204"/>
              <a:ea typeface="+mn-ea"/>
              <a:cs typeface="+mn-cs"/>
            </a:rPr>
            <a:t>Palacio Municipal</a:t>
          </a:r>
        </a:p>
      </dsp:txBody>
      <dsp:txXfrm>
        <a:off x="4134243" y="1558969"/>
        <a:ext cx="1247712" cy="1442515"/>
      </dsp:txXfrm>
    </dsp:sp>
    <dsp:sp modelId="{23413B12-9AF2-4E62-8A8A-06E719F55AD6}">
      <dsp:nvSpPr>
        <dsp:cNvPr id="0" name=""/>
        <dsp:cNvSpPr/>
      </dsp:nvSpPr>
      <dsp:spPr>
        <a:xfrm>
          <a:off x="4135186" y="228022"/>
          <a:ext cx="1245827" cy="1265525"/>
        </a:xfrm>
        <a:prstGeom prst="ellipse">
          <a:avLst/>
        </a:prstGeom>
        <a:blipFill rotWithShape="1">
          <a:blip xmlns:r="http://schemas.openxmlformats.org/officeDocument/2006/relationships" r:embed="rId4"/>
          <a:srcRect/>
          <a:stretch>
            <a:fillRect l="-29000" r="-29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A5AB2427-9033-4F61-9929-DC254A45F8FA}">
      <dsp:nvSpPr>
        <dsp:cNvPr id="0" name=""/>
        <dsp:cNvSpPr/>
      </dsp:nvSpPr>
      <dsp:spPr>
        <a:xfrm>
          <a:off x="5460534" y="0"/>
          <a:ext cx="1325348" cy="3800377"/>
        </a:xfrm>
        <a:prstGeom prst="roundRect">
          <a:avLst>
            <a:gd name="adj" fmla="val 10000"/>
          </a:avLst>
        </a:prstGeom>
        <a:solidFill>
          <a:schemeClr val="accent6">
            <a:lumMod val="75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buNone/>
          </a:pPr>
          <a:r>
            <a:rPr lang="es-CO" sz="1600" kern="1200" dirty="0">
              <a:solidFill>
                <a:sysClr val="window" lastClr="FFFFFF"/>
              </a:solidFill>
              <a:latin typeface="Calibri" panose="020F0502020204030204"/>
              <a:ea typeface="+mn-ea"/>
              <a:cs typeface="+mn-cs"/>
            </a:rPr>
            <a:t>Archivo Secretaria de Educación</a:t>
          </a:r>
        </a:p>
      </dsp:txBody>
      <dsp:txXfrm>
        <a:off x="5499352" y="1558969"/>
        <a:ext cx="1247712" cy="1442515"/>
      </dsp:txXfrm>
    </dsp:sp>
    <dsp:sp modelId="{D12153E5-708A-4776-BE59-4C8B2117E340}">
      <dsp:nvSpPr>
        <dsp:cNvPr id="0" name=""/>
        <dsp:cNvSpPr/>
      </dsp:nvSpPr>
      <dsp:spPr>
        <a:xfrm>
          <a:off x="5500294" y="228022"/>
          <a:ext cx="1245827" cy="1265525"/>
        </a:xfrm>
        <a:prstGeom prst="ellipse">
          <a:avLst/>
        </a:prstGeom>
        <a:blipFill rotWithShape="1">
          <a:blip xmlns:r="http://schemas.openxmlformats.org/officeDocument/2006/relationships" r:embed="rId5"/>
          <a:srcRect/>
          <a:stretch>
            <a:fillRect t="-7000" b="-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CFC33252-2CBC-4145-A221-6D337382A751}">
      <dsp:nvSpPr>
        <dsp:cNvPr id="0" name=""/>
        <dsp:cNvSpPr/>
      </dsp:nvSpPr>
      <dsp:spPr>
        <a:xfrm>
          <a:off x="6825643" y="0"/>
          <a:ext cx="1325348" cy="3800377"/>
        </a:xfrm>
        <a:prstGeom prst="roundRect">
          <a:avLst>
            <a:gd name="adj" fmla="val 10000"/>
          </a:avLst>
        </a:prstGeom>
        <a:solidFill>
          <a:schemeClr val="accent6">
            <a:lumMod val="75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buNone/>
          </a:pPr>
          <a:r>
            <a:rPr lang="es-CO" sz="1600" kern="1200" dirty="0">
              <a:solidFill>
                <a:sysClr val="window" lastClr="FFFFFF"/>
              </a:solidFill>
              <a:latin typeface="Calibri" panose="020F0502020204030204"/>
              <a:ea typeface="+mn-ea"/>
              <a:cs typeface="+mn-cs"/>
            </a:rPr>
            <a:t>Máquina recicladora</a:t>
          </a:r>
        </a:p>
      </dsp:txBody>
      <dsp:txXfrm>
        <a:off x="6864461" y="1558969"/>
        <a:ext cx="1247712" cy="1442515"/>
      </dsp:txXfrm>
    </dsp:sp>
    <dsp:sp modelId="{00C62FC8-C2C6-4D76-B249-ACA50B44F066}">
      <dsp:nvSpPr>
        <dsp:cNvPr id="0" name=""/>
        <dsp:cNvSpPr/>
      </dsp:nvSpPr>
      <dsp:spPr>
        <a:xfrm>
          <a:off x="6865403" y="228022"/>
          <a:ext cx="1245827" cy="1265525"/>
        </a:xfrm>
        <a:prstGeom prst="ellipse">
          <a:avLst/>
        </a:prstGeom>
        <a:blipFill rotWithShape="1">
          <a:blip xmlns:r="http://schemas.openxmlformats.org/officeDocument/2006/relationships" r:embed="rId6"/>
          <a:srcRect/>
          <a:stretch>
            <a:fillRect t="-6000" b="-6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34D2EB71-424D-4356-8C79-084746E525D8}">
      <dsp:nvSpPr>
        <dsp:cNvPr id="0" name=""/>
        <dsp:cNvSpPr/>
      </dsp:nvSpPr>
      <dsp:spPr>
        <a:xfrm>
          <a:off x="326043" y="3040302"/>
          <a:ext cx="7499003" cy="570056"/>
        </a:xfrm>
        <a:prstGeom prst="leftRightArrow">
          <a:avLst/>
        </a:prstGeom>
        <a:solidFill>
          <a:srgbClr val="FFFF00"/>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DD2DC-CA35-4CC5-8ED1-10209D4AEAED}">
      <dsp:nvSpPr>
        <dsp:cNvPr id="0" name=""/>
        <dsp:cNvSpPr/>
      </dsp:nvSpPr>
      <dsp:spPr>
        <a:xfrm>
          <a:off x="129" y="0"/>
          <a:ext cx="1725970" cy="3973771"/>
        </a:xfrm>
        <a:prstGeom prst="roundRect">
          <a:avLst>
            <a:gd name="adj" fmla="val 10000"/>
          </a:avLst>
        </a:prstGeom>
        <a:solidFill>
          <a:schemeClr val="accent2">
            <a:lumMod val="60000"/>
            <a:lumOff val="4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CO" sz="1200" kern="1200" dirty="0">
              <a:solidFill>
                <a:sysClr val="window" lastClr="FFFFFF"/>
              </a:solidFill>
              <a:latin typeface="Bookman Old Style" panose="02050604050505020204" pitchFamily="18" charset="0"/>
              <a:ea typeface="+mn-ea"/>
              <a:cs typeface="+mn-cs"/>
            </a:rPr>
            <a:t> </a:t>
          </a:r>
          <a:r>
            <a:rPr lang="es-CO" sz="1200" b="1" kern="1200" dirty="0">
              <a:solidFill>
                <a:sysClr val="window" lastClr="FFFFFF"/>
              </a:solidFill>
              <a:latin typeface="Bookman Old Style" panose="02050604050505020204" pitchFamily="18" charset="0"/>
              <a:ea typeface="+mn-ea"/>
              <a:cs typeface="+mn-cs"/>
            </a:rPr>
            <a:t>O.P.S. </a:t>
          </a:r>
        </a:p>
        <a:p>
          <a:pPr lvl="0" algn="ctr" defTabSz="533400">
            <a:lnSpc>
              <a:spcPct val="90000"/>
            </a:lnSpc>
            <a:spcBef>
              <a:spcPct val="0"/>
            </a:spcBef>
            <a:spcAft>
              <a:spcPct val="35000"/>
            </a:spcAft>
          </a:pPr>
          <a:r>
            <a:rPr lang="es-CO" sz="1200" b="1" kern="1200" dirty="0">
              <a:solidFill>
                <a:sysClr val="window" lastClr="FFFFFF"/>
              </a:solidFill>
              <a:latin typeface="Bookman Old Style" panose="02050604050505020204" pitchFamily="18" charset="0"/>
              <a:ea typeface="+mn-ea"/>
              <a:cs typeface="+mn-cs"/>
            </a:rPr>
            <a:t>SG. SST</a:t>
          </a:r>
        </a:p>
        <a:p>
          <a:pPr lvl="0" algn="ctr" defTabSz="533400">
            <a:lnSpc>
              <a:spcPct val="90000"/>
            </a:lnSpc>
            <a:spcBef>
              <a:spcPct val="0"/>
            </a:spcBef>
            <a:spcAft>
              <a:spcPct val="35000"/>
            </a:spcAft>
          </a:pPr>
          <a:r>
            <a:rPr lang="es-CO" sz="1200" b="1" kern="1200" dirty="0">
              <a:solidFill>
                <a:sysClr val="window" lastClr="FFFFFF"/>
              </a:solidFill>
              <a:latin typeface="Bookman Old Style" panose="02050604050505020204" pitchFamily="18" charset="0"/>
              <a:ea typeface="+mn-ea"/>
              <a:cs typeface="+mn-cs"/>
            </a:rPr>
            <a:t>EJECUTADO</a:t>
          </a:r>
        </a:p>
      </dsp:txBody>
      <dsp:txXfrm>
        <a:off x="46684" y="1636063"/>
        <a:ext cx="1632860" cy="1496398"/>
      </dsp:txXfrm>
    </dsp:sp>
    <dsp:sp modelId="{BED07785-2BF1-4B4E-8CF9-C17AAECD6A3B}">
      <dsp:nvSpPr>
        <dsp:cNvPr id="0" name=""/>
        <dsp:cNvSpPr/>
      </dsp:nvSpPr>
      <dsp:spPr>
        <a:xfrm>
          <a:off x="201481" y="238426"/>
          <a:ext cx="1323265" cy="1323265"/>
        </a:xfrm>
        <a:prstGeom prst="ellipse">
          <a:avLst/>
        </a:prstGeom>
        <a:blipFill rotWithShape="1">
          <a:blip xmlns:r="http://schemas.openxmlformats.org/officeDocument/2006/relationships" r:embed="rId1"/>
          <a:srcRect/>
          <a:stretch>
            <a:fillRect l="-12000" r="-12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88C2E4B0-2A76-4DC8-81A8-477C923B3502}">
      <dsp:nvSpPr>
        <dsp:cNvPr id="0" name=""/>
        <dsp:cNvSpPr/>
      </dsp:nvSpPr>
      <dsp:spPr>
        <a:xfrm>
          <a:off x="1777878" y="0"/>
          <a:ext cx="1725970" cy="3973771"/>
        </a:xfrm>
        <a:prstGeom prst="roundRect">
          <a:avLst>
            <a:gd name="adj" fmla="val 10000"/>
          </a:avLst>
        </a:prstGeom>
        <a:solidFill>
          <a:schemeClr val="accent5">
            <a:lumMod val="75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CO" sz="1200" b="1" kern="1200" dirty="0">
              <a:solidFill>
                <a:sysClr val="window" lastClr="FFFFFF"/>
              </a:solidFill>
              <a:latin typeface="Bookman Old Style" panose="02050604050505020204" pitchFamily="18" charset="0"/>
              <a:ea typeface="+mn-ea"/>
              <a:cs typeface="+mn-cs"/>
            </a:rPr>
            <a:t>REALIZACIÓN DE EXÁMENES MÉDICO OCUPACIONALES </a:t>
          </a:r>
        </a:p>
        <a:p>
          <a:pPr lvl="0" algn="ctr" defTabSz="533400">
            <a:lnSpc>
              <a:spcPct val="90000"/>
            </a:lnSpc>
            <a:spcBef>
              <a:spcPct val="0"/>
            </a:spcBef>
            <a:spcAft>
              <a:spcPct val="35000"/>
            </a:spcAft>
          </a:pPr>
          <a:r>
            <a:rPr lang="es-CO" sz="1200" b="1" kern="1200" dirty="0">
              <a:solidFill>
                <a:sysClr val="window" lastClr="FFFFFF"/>
              </a:solidFill>
              <a:latin typeface="Bookman Old Style" panose="02050604050505020204" pitchFamily="18" charset="0"/>
              <a:ea typeface="+mn-ea"/>
              <a:cs typeface="+mn-cs"/>
            </a:rPr>
            <a:t>EN EJECUCIÓN</a:t>
          </a:r>
        </a:p>
      </dsp:txBody>
      <dsp:txXfrm>
        <a:off x="1824433" y="1636063"/>
        <a:ext cx="1632860" cy="1496398"/>
      </dsp:txXfrm>
    </dsp:sp>
    <dsp:sp modelId="{A8FDC032-24BB-4112-ACCE-869C0ABFF62F}">
      <dsp:nvSpPr>
        <dsp:cNvPr id="0" name=""/>
        <dsp:cNvSpPr/>
      </dsp:nvSpPr>
      <dsp:spPr>
        <a:xfrm>
          <a:off x="1979231" y="238426"/>
          <a:ext cx="1323265" cy="1323265"/>
        </a:xfrm>
        <a:prstGeom prst="ellipse">
          <a:avLst/>
        </a:prstGeom>
        <a:blipFill rotWithShape="1">
          <a:blip xmlns:r="http://schemas.openxmlformats.org/officeDocument/2006/relationships" r:embed="rId2"/>
          <a:srcRect/>
          <a:stretch>
            <a:fillRect l="-37000" r="-3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491A1DDF-E8F8-4433-B4EA-7117ECAE97E1}">
      <dsp:nvSpPr>
        <dsp:cNvPr id="0" name=""/>
        <dsp:cNvSpPr/>
      </dsp:nvSpPr>
      <dsp:spPr>
        <a:xfrm>
          <a:off x="3555628" y="0"/>
          <a:ext cx="1725970" cy="3973771"/>
        </a:xfrm>
        <a:prstGeom prst="roundRect">
          <a:avLst>
            <a:gd name="adj" fmla="val 10000"/>
          </a:avLst>
        </a:prstGeom>
        <a:solidFill>
          <a:schemeClr val="accent5">
            <a:lumMod val="75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CO" sz="1200" b="1" kern="1200" dirty="0" smtClean="0">
              <a:solidFill>
                <a:sysClr val="window" lastClr="FFFFFF"/>
              </a:solidFill>
              <a:latin typeface="Bookman Old Style" panose="02050604050505020204" pitchFamily="18" charset="0"/>
              <a:ea typeface="+mn-ea"/>
              <a:cs typeface="+mn-cs"/>
            </a:rPr>
            <a:t>O.P.S REDISTRIBUCION DE LOS PUESTOS DE TRABAJO COMO APOYO AL SG-SST</a:t>
          </a:r>
          <a:endParaRPr lang="es-CO" sz="1200" b="1" kern="1200" dirty="0">
            <a:solidFill>
              <a:sysClr val="window" lastClr="FFFFFF"/>
            </a:solidFill>
            <a:latin typeface="Bookman Old Style" panose="02050604050505020204" pitchFamily="18" charset="0"/>
            <a:ea typeface="+mn-ea"/>
            <a:cs typeface="+mn-cs"/>
          </a:endParaRPr>
        </a:p>
      </dsp:txBody>
      <dsp:txXfrm>
        <a:off x="3555628" y="1589508"/>
        <a:ext cx="1725970" cy="1589508"/>
      </dsp:txXfrm>
    </dsp:sp>
    <dsp:sp modelId="{8C9C8AEF-E773-4F07-8D59-357FE4BB0D0F}">
      <dsp:nvSpPr>
        <dsp:cNvPr id="0" name=""/>
        <dsp:cNvSpPr/>
      </dsp:nvSpPr>
      <dsp:spPr>
        <a:xfrm>
          <a:off x="3756980" y="238426"/>
          <a:ext cx="1323265" cy="1323265"/>
        </a:xfrm>
        <a:prstGeom prst="ellipse">
          <a:avLst/>
        </a:prstGeom>
        <a:solidFill>
          <a:schemeClr val="accent3">
            <a:tint val="50000"/>
            <a:hueOff val="829694"/>
            <a:satOff val="40000"/>
            <a:lumOff val="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82AF64-EA3F-4990-9363-EA339BAAA93E}">
      <dsp:nvSpPr>
        <dsp:cNvPr id="0" name=""/>
        <dsp:cNvSpPr/>
      </dsp:nvSpPr>
      <dsp:spPr>
        <a:xfrm>
          <a:off x="5333377" y="0"/>
          <a:ext cx="1725970" cy="3973771"/>
        </a:xfrm>
        <a:prstGeom prst="roundRect">
          <a:avLst>
            <a:gd name="adj" fmla="val 10000"/>
          </a:avLst>
        </a:prstGeom>
        <a:solidFill>
          <a:schemeClr val="accent6">
            <a:lumMod val="60000"/>
            <a:lumOff val="4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CO" sz="1200" kern="1200" dirty="0">
              <a:solidFill>
                <a:sysClr val="window" lastClr="FFFFFF"/>
              </a:solidFill>
              <a:latin typeface="Bookman Old Style" panose="02050604050505020204" pitchFamily="18" charset="0"/>
              <a:ea typeface="+mn-ea"/>
              <a:cs typeface="+mn-cs"/>
            </a:rPr>
            <a:t> </a:t>
          </a:r>
          <a:r>
            <a:rPr lang="es-CO" sz="1200" b="1" kern="1200" dirty="0">
              <a:solidFill>
                <a:sysClr val="window" lastClr="FFFFFF"/>
              </a:solidFill>
              <a:latin typeface="Bookman Old Style" panose="02050604050505020204" pitchFamily="18" charset="0"/>
              <a:ea typeface="+mn-ea"/>
              <a:cs typeface="+mn-cs"/>
            </a:rPr>
            <a:t>CAPACITACIÓN PARA TRABAJO EN ALTURAS</a:t>
          </a:r>
        </a:p>
        <a:p>
          <a:pPr lvl="0" algn="ctr" defTabSz="533400">
            <a:lnSpc>
              <a:spcPct val="90000"/>
            </a:lnSpc>
            <a:spcBef>
              <a:spcPct val="0"/>
            </a:spcBef>
            <a:spcAft>
              <a:spcPct val="35000"/>
            </a:spcAft>
          </a:pPr>
          <a:r>
            <a:rPr lang="es-CO" sz="1200" b="1" kern="1200" dirty="0">
              <a:solidFill>
                <a:sysClr val="window" lastClr="FFFFFF"/>
              </a:solidFill>
              <a:latin typeface="Bookman Old Style" panose="02050604050505020204" pitchFamily="18" charset="0"/>
              <a:ea typeface="+mn-ea"/>
              <a:cs typeface="+mn-cs"/>
            </a:rPr>
            <a:t>EN </a:t>
          </a:r>
          <a:r>
            <a:rPr lang="es-CO" sz="1200" b="1" kern="1200" dirty="0" smtClean="0">
              <a:solidFill>
                <a:sysClr val="window" lastClr="FFFFFF"/>
              </a:solidFill>
              <a:latin typeface="Bookman Old Style" panose="02050604050505020204" pitchFamily="18" charset="0"/>
              <a:ea typeface="+mn-ea"/>
              <a:cs typeface="+mn-cs"/>
            </a:rPr>
            <a:t>EJECUCIÓN</a:t>
          </a:r>
          <a:endParaRPr lang="es-CO" sz="1200" b="1" kern="1200" dirty="0">
            <a:solidFill>
              <a:sysClr val="window" lastClr="FFFFFF"/>
            </a:solidFill>
            <a:latin typeface="Bookman Old Style" panose="02050604050505020204" pitchFamily="18" charset="0"/>
            <a:ea typeface="+mn-ea"/>
            <a:cs typeface="+mn-cs"/>
          </a:endParaRPr>
        </a:p>
      </dsp:txBody>
      <dsp:txXfrm>
        <a:off x="5379932" y="1636063"/>
        <a:ext cx="1632860" cy="1496398"/>
      </dsp:txXfrm>
    </dsp:sp>
    <dsp:sp modelId="{C0E1E661-A217-4839-9A42-0623F5FA98E0}">
      <dsp:nvSpPr>
        <dsp:cNvPr id="0" name=""/>
        <dsp:cNvSpPr/>
      </dsp:nvSpPr>
      <dsp:spPr>
        <a:xfrm>
          <a:off x="5534729" y="238426"/>
          <a:ext cx="1323265" cy="1323265"/>
        </a:xfrm>
        <a:prstGeom prst="ellipse">
          <a:avLst/>
        </a:prstGeom>
        <a:blipFill rotWithShape="1">
          <a:blip xmlns:r="http://schemas.openxmlformats.org/officeDocument/2006/relationships" r:embed="rId3"/>
          <a:srcRect/>
          <a:stretch>
            <a:fillRect t="-20000" b="-20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B55455E-40D1-4A19-89AC-1737AE8BA258}">
      <dsp:nvSpPr>
        <dsp:cNvPr id="0" name=""/>
        <dsp:cNvSpPr/>
      </dsp:nvSpPr>
      <dsp:spPr>
        <a:xfrm>
          <a:off x="7111126" y="0"/>
          <a:ext cx="1725970" cy="3973771"/>
        </a:xfrm>
        <a:prstGeom prst="roundRect">
          <a:avLst>
            <a:gd name="adj" fmla="val 10000"/>
          </a:avLst>
        </a:prstGeom>
        <a:solidFill>
          <a:schemeClr val="accent6">
            <a:lumMod val="60000"/>
            <a:lumOff val="4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CO" sz="1200" b="1" kern="1200" dirty="0" smtClean="0">
              <a:solidFill>
                <a:sysClr val="window" lastClr="FFFFFF"/>
              </a:solidFill>
              <a:latin typeface="Bookman Old Style" panose="02050604050505020204" pitchFamily="18" charset="0"/>
              <a:ea typeface="+mn-ea"/>
              <a:cs typeface="+mn-cs"/>
            </a:rPr>
            <a:t>ADQUISICIÓN DE ELEMENTOS DE PROTECCION CONTRA CAIDA EN EJECUCIÓN</a:t>
          </a:r>
          <a:endParaRPr lang="es-CO" sz="1200" b="1" kern="1200" dirty="0">
            <a:solidFill>
              <a:sysClr val="window" lastClr="FFFFFF"/>
            </a:solidFill>
            <a:latin typeface="Bookman Old Style" panose="02050604050505020204" pitchFamily="18" charset="0"/>
            <a:ea typeface="+mn-ea"/>
            <a:cs typeface="+mn-cs"/>
          </a:endParaRPr>
        </a:p>
      </dsp:txBody>
      <dsp:txXfrm>
        <a:off x="7111126" y="1589508"/>
        <a:ext cx="1725970" cy="1589508"/>
      </dsp:txXfrm>
    </dsp:sp>
    <dsp:sp modelId="{0E068286-4511-414D-91EC-90872961F152}">
      <dsp:nvSpPr>
        <dsp:cNvPr id="0" name=""/>
        <dsp:cNvSpPr/>
      </dsp:nvSpPr>
      <dsp:spPr>
        <a:xfrm>
          <a:off x="7312479" y="238426"/>
          <a:ext cx="1323265" cy="1323265"/>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B33A21-20C5-4243-9CEF-0B48D59D06EA}">
      <dsp:nvSpPr>
        <dsp:cNvPr id="0" name=""/>
        <dsp:cNvSpPr/>
      </dsp:nvSpPr>
      <dsp:spPr>
        <a:xfrm>
          <a:off x="8888876" y="0"/>
          <a:ext cx="1725970" cy="3973771"/>
        </a:xfrm>
        <a:prstGeom prst="roundRect">
          <a:avLst>
            <a:gd name="adj" fmla="val 10000"/>
          </a:avLst>
        </a:prstGeom>
        <a:solidFill>
          <a:srgbClr val="7030A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CO" sz="1200" b="1" kern="1200" dirty="0">
              <a:solidFill>
                <a:sysClr val="window" lastClr="FFFFFF"/>
              </a:solidFill>
              <a:latin typeface="Bookman Old Style" panose="02050604050505020204" pitchFamily="18" charset="0"/>
              <a:ea typeface="+mn-ea"/>
              <a:cs typeface="+mn-cs"/>
            </a:rPr>
            <a:t>SISTEMA DE PROTECCIÓN CONTRA CAIDAS EQUIPO SLURRY </a:t>
          </a:r>
        </a:p>
        <a:p>
          <a:pPr lvl="0" algn="ctr" defTabSz="533400">
            <a:lnSpc>
              <a:spcPct val="90000"/>
            </a:lnSpc>
            <a:spcBef>
              <a:spcPct val="0"/>
            </a:spcBef>
            <a:spcAft>
              <a:spcPct val="35000"/>
            </a:spcAft>
          </a:pPr>
          <a:r>
            <a:rPr lang="es-CO" sz="1200" b="1" kern="1200" dirty="0">
              <a:solidFill>
                <a:sysClr val="window" lastClr="FFFFFF"/>
              </a:solidFill>
              <a:latin typeface="Bookman Old Style" panose="02050604050505020204" pitchFamily="18" charset="0"/>
              <a:ea typeface="+mn-ea"/>
              <a:cs typeface="+mn-cs"/>
            </a:rPr>
            <a:t>EJECUTADO</a:t>
          </a:r>
        </a:p>
      </dsp:txBody>
      <dsp:txXfrm>
        <a:off x="8935431" y="1636063"/>
        <a:ext cx="1632860" cy="1496398"/>
      </dsp:txXfrm>
    </dsp:sp>
    <dsp:sp modelId="{FBB7C8DE-DEEA-42B4-BF7C-DE85183AC1BE}">
      <dsp:nvSpPr>
        <dsp:cNvPr id="0" name=""/>
        <dsp:cNvSpPr/>
      </dsp:nvSpPr>
      <dsp:spPr>
        <a:xfrm>
          <a:off x="9090228" y="238426"/>
          <a:ext cx="1323265" cy="1323265"/>
        </a:xfrm>
        <a:prstGeom prst="ellipse">
          <a:avLst/>
        </a:prstGeom>
        <a:blipFill rotWithShape="1">
          <a:blip xmlns:r="http://schemas.openxmlformats.org/officeDocument/2006/relationships" r:embed="rId5"/>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8E7E5F6-A597-46A6-820E-E34AD285C404}">
      <dsp:nvSpPr>
        <dsp:cNvPr id="0" name=""/>
        <dsp:cNvSpPr/>
      </dsp:nvSpPr>
      <dsp:spPr>
        <a:xfrm>
          <a:off x="424599" y="3179016"/>
          <a:ext cx="9765777" cy="596065"/>
        </a:xfrm>
        <a:prstGeom prst="leftRightArrow">
          <a:avLst/>
        </a:prstGeom>
        <a:solidFill>
          <a:srgbClr val="A5A5A5">
            <a:tint val="4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8B1A7C-566F-46FD-A957-01674B5F5BE6}">
      <dsp:nvSpPr>
        <dsp:cNvPr id="0" name=""/>
        <dsp:cNvSpPr/>
      </dsp:nvSpPr>
      <dsp:spPr>
        <a:xfrm>
          <a:off x="0" y="230313"/>
          <a:ext cx="10328563" cy="819000"/>
        </a:xfrm>
        <a:prstGeom prst="rect">
          <a:avLst/>
        </a:prstGeom>
        <a:solidFill>
          <a:schemeClr val="accent4">
            <a:lumMod val="40000"/>
            <a:lumOff val="60000"/>
            <a:alpha val="89804"/>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1611" tIns="270764" rIns="801611" bIns="78232" numCol="1" spcCol="1270" anchor="t" anchorCtr="0">
          <a:noAutofit/>
        </a:bodyPr>
        <a:lstStyle/>
        <a:p>
          <a:pPr marL="57150" lvl="1" indent="-57150" algn="l" defTabSz="466725">
            <a:lnSpc>
              <a:spcPct val="90000"/>
            </a:lnSpc>
            <a:spcBef>
              <a:spcPct val="0"/>
            </a:spcBef>
            <a:spcAft>
              <a:spcPct val="15000"/>
            </a:spcAft>
            <a:buChar char="••"/>
          </a:pPr>
          <a:r>
            <a:rPr lang="es-CO" sz="1050" kern="1200" dirty="0">
              <a:latin typeface="Bookman Old Style" pitchFamily="18" charset="0"/>
            </a:rPr>
            <a:t>Personal de planta, contratistas y pasantes</a:t>
          </a:r>
        </a:p>
        <a:p>
          <a:pPr marL="57150" lvl="1" indent="-57150" algn="l" defTabSz="466725">
            <a:lnSpc>
              <a:spcPct val="90000"/>
            </a:lnSpc>
            <a:spcBef>
              <a:spcPct val="0"/>
            </a:spcBef>
            <a:spcAft>
              <a:spcPct val="15000"/>
            </a:spcAft>
            <a:buChar char="••"/>
          </a:pPr>
          <a:r>
            <a:rPr lang="es-CO" sz="1050" kern="1200" dirty="0">
              <a:latin typeface="Bookman Old Style" pitchFamily="18" charset="0"/>
            </a:rPr>
            <a:t>Reporte novedades y retiros</a:t>
          </a:r>
        </a:p>
        <a:p>
          <a:pPr marL="57150" lvl="1" indent="-57150" algn="l" defTabSz="466725">
            <a:lnSpc>
              <a:spcPct val="90000"/>
            </a:lnSpc>
            <a:spcBef>
              <a:spcPct val="0"/>
            </a:spcBef>
            <a:spcAft>
              <a:spcPct val="15000"/>
            </a:spcAft>
            <a:buChar char="••"/>
          </a:pPr>
          <a:r>
            <a:rPr lang="es-CO" sz="1050" kern="1200" dirty="0">
              <a:latin typeface="Bookman Old Style" pitchFamily="18" charset="0"/>
            </a:rPr>
            <a:t>Verificación estados de cuenta</a:t>
          </a:r>
        </a:p>
      </dsp:txBody>
      <dsp:txXfrm>
        <a:off x="0" y="230313"/>
        <a:ext cx="10328563" cy="819000"/>
      </dsp:txXfrm>
    </dsp:sp>
    <dsp:sp modelId="{81BB4122-7780-4D60-A207-DADEA6F37314}">
      <dsp:nvSpPr>
        <dsp:cNvPr id="0" name=""/>
        <dsp:cNvSpPr/>
      </dsp:nvSpPr>
      <dsp:spPr>
        <a:xfrm>
          <a:off x="516428" y="38433"/>
          <a:ext cx="7229994" cy="3837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3277" tIns="0" rIns="273277" bIns="0" numCol="1" spcCol="1270" anchor="ctr" anchorCtr="0">
          <a:noAutofit/>
        </a:bodyPr>
        <a:lstStyle/>
        <a:p>
          <a:pPr lvl="0" algn="l" defTabSz="622300">
            <a:lnSpc>
              <a:spcPct val="90000"/>
            </a:lnSpc>
            <a:spcBef>
              <a:spcPct val="0"/>
            </a:spcBef>
            <a:spcAft>
              <a:spcPct val="35000"/>
            </a:spcAft>
          </a:pPr>
          <a:r>
            <a:rPr lang="es-CO" sz="1400" kern="1200" dirty="0">
              <a:latin typeface="Bookman Old Style" pitchFamily="18" charset="0"/>
            </a:rPr>
            <a:t>AFILIACIONES ARL</a:t>
          </a:r>
        </a:p>
      </dsp:txBody>
      <dsp:txXfrm>
        <a:off x="535162" y="57167"/>
        <a:ext cx="7192526" cy="346292"/>
      </dsp:txXfrm>
    </dsp:sp>
    <dsp:sp modelId="{63002383-5B1B-4A3D-951F-2FA542DCD971}">
      <dsp:nvSpPr>
        <dsp:cNvPr id="0" name=""/>
        <dsp:cNvSpPr/>
      </dsp:nvSpPr>
      <dsp:spPr>
        <a:xfrm>
          <a:off x="0" y="1311393"/>
          <a:ext cx="10328563" cy="1167075"/>
        </a:xfrm>
        <a:prstGeom prst="rect">
          <a:avLst/>
        </a:prstGeom>
        <a:solidFill>
          <a:schemeClr val="accent4">
            <a:lumMod val="40000"/>
            <a:lumOff val="6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1611" tIns="270764" rIns="801611" bIns="78232" numCol="1" spcCol="1270" anchor="t" anchorCtr="0">
          <a:noAutofit/>
        </a:bodyPr>
        <a:lstStyle/>
        <a:p>
          <a:pPr marL="57150" lvl="1" indent="-57150" algn="l" defTabSz="466725">
            <a:lnSpc>
              <a:spcPct val="90000"/>
            </a:lnSpc>
            <a:spcBef>
              <a:spcPct val="0"/>
            </a:spcBef>
            <a:spcAft>
              <a:spcPct val="15000"/>
            </a:spcAft>
            <a:buChar char="••"/>
          </a:pPr>
          <a:r>
            <a:rPr lang="es-CO" sz="1050" kern="1200" dirty="0">
              <a:latin typeface="Bookman Old Style" pitchFamily="18" charset="0"/>
            </a:rPr>
            <a:t>Reporte e investigación de accidentes de trabajo</a:t>
          </a:r>
        </a:p>
        <a:p>
          <a:pPr marL="57150" lvl="1" indent="-57150" algn="l" defTabSz="466725">
            <a:lnSpc>
              <a:spcPct val="90000"/>
            </a:lnSpc>
            <a:spcBef>
              <a:spcPct val="0"/>
            </a:spcBef>
            <a:spcAft>
              <a:spcPct val="15000"/>
            </a:spcAft>
            <a:buChar char="••"/>
          </a:pPr>
          <a:r>
            <a:rPr lang="es-CO" sz="1050" kern="1200" dirty="0">
              <a:latin typeface="Bookman Old Style" pitchFamily="18" charset="0"/>
            </a:rPr>
            <a:t>Seguimiento a casos de AT por medicina laboral</a:t>
          </a:r>
        </a:p>
        <a:p>
          <a:pPr marL="57150" lvl="1" indent="-57150" algn="l" defTabSz="466725">
            <a:lnSpc>
              <a:spcPct val="90000"/>
            </a:lnSpc>
            <a:spcBef>
              <a:spcPct val="0"/>
            </a:spcBef>
            <a:spcAft>
              <a:spcPct val="15000"/>
            </a:spcAft>
            <a:buChar char="••"/>
          </a:pPr>
          <a:r>
            <a:rPr lang="es-CO" sz="1050" kern="1200" dirty="0">
              <a:latin typeface="Bookman Old Style" pitchFamily="18" charset="0"/>
            </a:rPr>
            <a:t>Seguimiento a proceso de enfermedad laboral </a:t>
          </a:r>
        </a:p>
        <a:p>
          <a:pPr marL="57150" lvl="1" indent="-57150" algn="l" defTabSz="466725">
            <a:lnSpc>
              <a:spcPct val="90000"/>
            </a:lnSpc>
            <a:spcBef>
              <a:spcPct val="0"/>
            </a:spcBef>
            <a:spcAft>
              <a:spcPct val="15000"/>
            </a:spcAft>
            <a:buChar char="••"/>
          </a:pPr>
          <a:r>
            <a:rPr lang="es-CO" sz="1050" kern="1200" dirty="0">
              <a:latin typeface="Bookman Old Style" pitchFamily="18" charset="0"/>
            </a:rPr>
            <a:t>Mesa laboral para seguimiento a casos</a:t>
          </a:r>
        </a:p>
        <a:p>
          <a:pPr marL="57150" lvl="1" indent="-57150" algn="l" defTabSz="466725">
            <a:lnSpc>
              <a:spcPct val="90000"/>
            </a:lnSpc>
            <a:spcBef>
              <a:spcPct val="0"/>
            </a:spcBef>
            <a:spcAft>
              <a:spcPct val="15000"/>
            </a:spcAft>
            <a:buChar char="••"/>
          </a:pPr>
          <a:r>
            <a:rPr lang="es-CO" sz="1050" kern="1200" dirty="0">
              <a:latin typeface="Bookman Old Style" pitchFamily="18" charset="0"/>
            </a:rPr>
            <a:t>Visitas de Seguimiento a restricciones y/o recomendaciones a puestos de trabajo</a:t>
          </a:r>
        </a:p>
      </dsp:txBody>
      <dsp:txXfrm>
        <a:off x="0" y="1311393"/>
        <a:ext cx="10328563" cy="1167075"/>
      </dsp:txXfrm>
    </dsp:sp>
    <dsp:sp modelId="{850A85DF-B527-40E7-B5EA-E96AE8A81DDD}">
      <dsp:nvSpPr>
        <dsp:cNvPr id="0" name=""/>
        <dsp:cNvSpPr/>
      </dsp:nvSpPr>
      <dsp:spPr>
        <a:xfrm>
          <a:off x="516428" y="1119513"/>
          <a:ext cx="7229994" cy="3837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3277" tIns="0" rIns="273277" bIns="0" numCol="1" spcCol="1270" anchor="ctr" anchorCtr="0">
          <a:noAutofit/>
        </a:bodyPr>
        <a:lstStyle/>
        <a:p>
          <a:pPr lvl="0" algn="l" defTabSz="622300">
            <a:lnSpc>
              <a:spcPct val="90000"/>
            </a:lnSpc>
            <a:spcBef>
              <a:spcPct val="0"/>
            </a:spcBef>
            <a:spcAft>
              <a:spcPct val="35000"/>
            </a:spcAft>
          </a:pPr>
          <a:r>
            <a:rPr lang="es-CO" sz="1400" kern="1200" dirty="0">
              <a:latin typeface="Bookman Old Style" pitchFamily="18" charset="0"/>
            </a:rPr>
            <a:t>GESTIÓN DE ACCIDENTES DE  TRABAJO Y  ENFERMEDAD LABORAL</a:t>
          </a:r>
        </a:p>
      </dsp:txBody>
      <dsp:txXfrm>
        <a:off x="535162" y="1138247"/>
        <a:ext cx="7192526" cy="346292"/>
      </dsp:txXfrm>
    </dsp:sp>
    <dsp:sp modelId="{339273E9-A702-4767-AABE-919F72FA78E2}">
      <dsp:nvSpPr>
        <dsp:cNvPr id="0" name=""/>
        <dsp:cNvSpPr/>
      </dsp:nvSpPr>
      <dsp:spPr>
        <a:xfrm>
          <a:off x="0" y="2740548"/>
          <a:ext cx="10328563" cy="819000"/>
        </a:xfrm>
        <a:prstGeom prst="rect">
          <a:avLst/>
        </a:prstGeom>
        <a:solidFill>
          <a:schemeClr val="accent4">
            <a:lumMod val="40000"/>
            <a:lumOff val="6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1611" tIns="270764" rIns="801611" bIns="78232" numCol="1" spcCol="1270" anchor="t" anchorCtr="0">
          <a:noAutofit/>
        </a:bodyPr>
        <a:lstStyle/>
        <a:p>
          <a:pPr marL="57150" lvl="1" indent="-57150" algn="l" defTabSz="466725">
            <a:lnSpc>
              <a:spcPct val="90000"/>
            </a:lnSpc>
            <a:spcBef>
              <a:spcPct val="0"/>
            </a:spcBef>
            <a:spcAft>
              <a:spcPct val="15000"/>
            </a:spcAft>
            <a:buChar char="••"/>
          </a:pPr>
          <a:r>
            <a:rPr lang="es-CO" sz="1050" kern="1200" dirty="0">
              <a:latin typeface="Bookman Old Style" pitchFamily="18" charset="0"/>
            </a:rPr>
            <a:t>Política</a:t>
          </a:r>
        </a:p>
        <a:p>
          <a:pPr marL="57150" lvl="1" indent="-57150" algn="l" defTabSz="466725">
            <a:lnSpc>
              <a:spcPct val="90000"/>
            </a:lnSpc>
            <a:spcBef>
              <a:spcPct val="0"/>
            </a:spcBef>
            <a:spcAft>
              <a:spcPct val="15000"/>
            </a:spcAft>
            <a:buChar char="••"/>
          </a:pPr>
          <a:r>
            <a:rPr lang="es-CO" sz="1050" kern="1200" dirty="0">
              <a:latin typeface="Bookman Old Style" pitchFamily="18" charset="0"/>
            </a:rPr>
            <a:t>Reglamento de  higiene industrial, política de prevención al consumo de alcohol y </a:t>
          </a:r>
          <a:r>
            <a:rPr lang="es-CO" sz="1050" kern="1200" dirty="0" smtClean="0">
              <a:latin typeface="Bookman Old Style" pitchFamily="18" charset="0"/>
            </a:rPr>
            <a:t>psicoactivos</a:t>
          </a:r>
          <a:endParaRPr lang="es-CO" sz="1050" kern="1200" dirty="0">
            <a:latin typeface="Bookman Old Style" pitchFamily="18" charset="0"/>
          </a:endParaRPr>
        </a:p>
        <a:p>
          <a:pPr marL="57150" lvl="1" indent="-57150" algn="l" defTabSz="466725">
            <a:lnSpc>
              <a:spcPct val="90000"/>
            </a:lnSpc>
            <a:spcBef>
              <a:spcPct val="0"/>
            </a:spcBef>
            <a:spcAft>
              <a:spcPct val="15000"/>
            </a:spcAft>
            <a:buChar char="••"/>
          </a:pPr>
          <a:r>
            <a:rPr lang="es-CO" sz="1050" kern="1200" dirty="0">
              <a:latin typeface="Bookman Old Style" pitchFamily="18" charset="0"/>
            </a:rPr>
            <a:t>Objetivos</a:t>
          </a:r>
        </a:p>
      </dsp:txBody>
      <dsp:txXfrm>
        <a:off x="0" y="2740548"/>
        <a:ext cx="10328563" cy="819000"/>
      </dsp:txXfrm>
    </dsp:sp>
    <dsp:sp modelId="{7C560068-2A28-4031-83BD-D0AB19C8D3A7}">
      <dsp:nvSpPr>
        <dsp:cNvPr id="0" name=""/>
        <dsp:cNvSpPr/>
      </dsp:nvSpPr>
      <dsp:spPr>
        <a:xfrm>
          <a:off x="516428" y="2548668"/>
          <a:ext cx="7229994" cy="3837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3277" tIns="0" rIns="273277" bIns="0" numCol="1" spcCol="1270" anchor="ctr" anchorCtr="0">
          <a:noAutofit/>
        </a:bodyPr>
        <a:lstStyle/>
        <a:p>
          <a:pPr lvl="0" algn="l" defTabSz="622300">
            <a:lnSpc>
              <a:spcPct val="90000"/>
            </a:lnSpc>
            <a:spcBef>
              <a:spcPct val="0"/>
            </a:spcBef>
            <a:spcAft>
              <a:spcPct val="35000"/>
            </a:spcAft>
          </a:pPr>
          <a:r>
            <a:rPr lang="es-CO" sz="1400" kern="1200" dirty="0">
              <a:latin typeface="Bookman Old Style" pitchFamily="18" charset="0"/>
            </a:rPr>
            <a:t>REVISIÓN Y AJUSTE DOCUMENTOS DEL SG SST</a:t>
          </a:r>
        </a:p>
      </dsp:txBody>
      <dsp:txXfrm>
        <a:off x="535162" y="2567402"/>
        <a:ext cx="7192526" cy="346292"/>
      </dsp:txXfrm>
    </dsp:sp>
    <dsp:sp modelId="{583CB70A-DE35-404E-9654-5D426B6BCCC3}">
      <dsp:nvSpPr>
        <dsp:cNvPr id="0" name=""/>
        <dsp:cNvSpPr/>
      </dsp:nvSpPr>
      <dsp:spPr>
        <a:xfrm>
          <a:off x="0" y="3680938"/>
          <a:ext cx="10328563" cy="655200"/>
        </a:xfrm>
        <a:prstGeom prst="rect">
          <a:avLst/>
        </a:prstGeom>
        <a:solidFill>
          <a:schemeClr val="accent4">
            <a:lumMod val="40000"/>
            <a:lumOff val="6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1611" tIns="270764" rIns="801611" bIns="78232" numCol="1" spcCol="1270" anchor="t" anchorCtr="0">
          <a:noAutofit/>
        </a:bodyPr>
        <a:lstStyle/>
        <a:p>
          <a:pPr marL="57150" lvl="1" indent="-57150" algn="l" defTabSz="466725">
            <a:lnSpc>
              <a:spcPct val="90000"/>
            </a:lnSpc>
            <a:spcBef>
              <a:spcPct val="0"/>
            </a:spcBef>
            <a:spcAft>
              <a:spcPct val="15000"/>
            </a:spcAft>
            <a:buChar char="••"/>
          </a:pPr>
          <a:r>
            <a:rPr lang="es-CO" sz="1050" kern="1200" dirty="0">
              <a:latin typeface="Bookman Old Style" pitchFamily="18" charset="0"/>
            </a:rPr>
            <a:t>Matriz legal</a:t>
          </a:r>
        </a:p>
        <a:p>
          <a:pPr marL="57150" lvl="1" indent="-57150" algn="l" defTabSz="466725">
            <a:lnSpc>
              <a:spcPct val="90000"/>
            </a:lnSpc>
            <a:spcBef>
              <a:spcPct val="0"/>
            </a:spcBef>
            <a:spcAft>
              <a:spcPct val="15000"/>
            </a:spcAft>
            <a:buChar char="••"/>
          </a:pPr>
          <a:r>
            <a:rPr lang="es-CO" sz="1050" kern="1200" dirty="0">
              <a:latin typeface="Bookman Old Style" pitchFamily="18" charset="0"/>
            </a:rPr>
            <a:t>Matriz de identificación de peligros valoración de riesgos y determinación de controles</a:t>
          </a:r>
        </a:p>
      </dsp:txBody>
      <dsp:txXfrm>
        <a:off x="0" y="3680938"/>
        <a:ext cx="10328563" cy="655200"/>
      </dsp:txXfrm>
    </dsp:sp>
    <dsp:sp modelId="{46CBFA89-FD81-4F6F-AEEA-AA1481CB84D6}">
      <dsp:nvSpPr>
        <dsp:cNvPr id="0" name=""/>
        <dsp:cNvSpPr/>
      </dsp:nvSpPr>
      <dsp:spPr>
        <a:xfrm>
          <a:off x="516428" y="3629748"/>
          <a:ext cx="7229994" cy="24306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3277" tIns="0" rIns="273277" bIns="0" numCol="1" spcCol="1270" anchor="ctr" anchorCtr="0">
          <a:noAutofit/>
        </a:bodyPr>
        <a:lstStyle/>
        <a:p>
          <a:pPr lvl="0" algn="l" defTabSz="622300">
            <a:lnSpc>
              <a:spcPct val="90000"/>
            </a:lnSpc>
            <a:spcBef>
              <a:spcPct val="0"/>
            </a:spcBef>
            <a:spcAft>
              <a:spcPct val="35000"/>
            </a:spcAft>
          </a:pPr>
          <a:r>
            <a:rPr lang="es-CO" sz="1400" kern="1200" dirty="0">
              <a:latin typeface="Bookman Old Style" pitchFamily="18" charset="0"/>
            </a:rPr>
            <a:t>REVISIÓN Y ACTUALIZACIÓN  MATRICES</a:t>
          </a:r>
        </a:p>
      </dsp:txBody>
      <dsp:txXfrm>
        <a:off x="528294" y="3641614"/>
        <a:ext cx="7206262" cy="21933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8B1A7C-566F-46FD-A957-01674B5F5BE6}">
      <dsp:nvSpPr>
        <dsp:cNvPr id="0" name=""/>
        <dsp:cNvSpPr/>
      </dsp:nvSpPr>
      <dsp:spPr>
        <a:xfrm>
          <a:off x="0" y="245058"/>
          <a:ext cx="10721020" cy="1097775"/>
        </a:xfrm>
        <a:prstGeom prst="rect">
          <a:avLst/>
        </a:prstGeom>
        <a:solidFill>
          <a:schemeClr val="accent4">
            <a:lumMod val="40000"/>
            <a:lumOff val="60000"/>
            <a:alpha val="89804"/>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32070" tIns="354076" rIns="832070" bIns="78232" numCol="1" spcCol="1270" anchor="t" anchorCtr="0">
          <a:noAutofit/>
        </a:bodyPr>
        <a:lstStyle/>
        <a:p>
          <a:pPr marL="57150" lvl="1" indent="-57150" algn="l" defTabSz="488950">
            <a:lnSpc>
              <a:spcPct val="90000"/>
            </a:lnSpc>
            <a:spcBef>
              <a:spcPct val="0"/>
            </a:spcBef>
            <a:spcAft>
              <a:spcPct val="15000"/>
            </a:spcAft>
            <a:buChar char="••"/>
          </a:pPr>
          <a:r>
            <a:rPr lang="es-CO" sz="1100" kern="1200" dirty="0">
              <a:latin typeface="Bookman Old Style" pitchFamily="18" charset="0"/>
            </a:rPr>
            <a:t>Revisión y ajuste matriz de ausentismo</a:t>
          </a:r>
        </a:p>
        <a:p>
          <a:pPr marL="57150" lvl="1" indent="-57150" algn="l" defTabSz="488950">
            <a:lnSpc>
              <a:spcPct val="90000"/>
            </a:lnSpc>
            <a:spcBef>
              <a:spcPct val="0"/>
            </a:spcBef>
            <a:spcAft>
              <a:spcPct val="15000"/>
            </a:spcAft>
            <a:buChar char="••"/>
          </a:pPr>
          <a:r>
            <a:rPr lang="es-CO" sz="1100" kern="1200" dirty="0">
              <a:latin typeface="Bookman Old Style" pitchFamily="18" charset="0"/>
            </a:rPr>
            <a:t>Estructuración del PVE Biomecánico:  Diagnóstico de las condiciones de salud, línea basal, base de datos, matriz de mejoras, prevención y control</a:t>
          </a:r>
        </a:p>
        <a:p>
          <a:pPr marL="57150" lvl="1" indent="-57150" algn="l" defTabSz="488950">
            <a:lnSpc>
              <a:spcPct val="90000"/>
            </a:lnSpc>
            <a:spcBef>
              <a:spcPct val="0"/>
            </a:spcBef>
            <a:spcAft>
              <a:spcPct val="15000"/>
            </a:spcAft>
            <a:buChar char="••"/>
          </a:pPr>
          <a:r>
            <a:rPr lang="es-CO" sz="1100" kern="1200" dirty="0">
              <a:latin typeface="Bookman Old Style" pitchFamily="18" charset="0"/>
            </a:rPr>
            <a:t>Programación visitas áreas de trabajo para identificación de condiciones y personal sintomático</a:t>
          </a:r>
        </a:p>
      </dsp:txBody>
      <dsp:txXfrm>
        <a:off x="0" y="245058"/>
        <a:ext cx="10721020" cy="1097775"/>
      </dsp:txXfrm>
    </dsp:sp>
    <dsp:sp modelId="{81BB4122-7780-4D60-A207-DADEA6F37314}">
      <dsp:nvSpPr>
        <dsp:cNvPr id="0" name=""/>
        <dsp:cNvSpPr/>
      </dsp:nvSpPr>
      <dsp:spPr>
        <a:xfrm>
          <a:off x="536051" y="57224"/>
          <a:ext cx="7504714" cy="501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3660" tIns="0" rIns="283660" bIns="0" numCol="1" spcCol="1270" anchor="ctr" anchorCtr="0">
          <a:noAutofit/>
        </a:bodyPr>
        <a:lstStyle/>
        <a:p>
          <a:pPr lvl="0" algn="l" defTabSz="622300">
            <a:lnSpc>
              <a:spcPct val="90000"/>
            </a:lnSpc>
            <a:spcBef>
              <a:spcPct val="0"/>
            </a:spcBef>
            <a:spcAft>
              <a:spcPct val="35000"/>
            </a:spcAft>
          </a:pPr>
          <a:r>
            <a:rPr lang="es-CO" sz="1400" kern="1200" dirty="0">
              <a:latin typeface="Bookman Old Style" pitchFamily="18" charset="0"/>
            </a:rPr>
            <a:t>RIESGO BIOMECÁNICO</a:t>
          </a:r>
        </a:p>
      </dsp:txBody>
      <dsp:txXfrm>
        <a:off x="560549" y="81722"/>
        <a:ext cx="7455718" cy="452844"/>
      </dsp:txXfrm>
    </dsp:sp>
    <dsp:sp modelId="{63002383-5B1B-4A3D-951F-2FA542DCD971}">
      <dsp:nvSpPr>
        <dsp:cNvPr id="0" name=""/>
        <dsp:cNvSpPr/>
      </dsp:nvSpPr>
      <dsp:spPr>
        <a:xfrm>
          <a:off x="0" y="1748639"/>
          <a:ext cx="10721020" cy="910350"/>
        </a:xfrm>
        <a:prstGeom prst="rect">
          <a:avLst/>
        </a:prstGeom>
        <a:solidFill>
          <a:schemeClr val="accent4">
            <a:lumMod val="40000"/>
            <a:lumOff val="6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32070" tIns="354076" rIns="832070" bIns="78232" numCol="1" spcCol="1270" anchor="t" anchorCtr="0">
          <a:noAutofit/>
        </a:bodyPr>
        <a:lstStyle/>
        <a:p>
          <a:pPr marL="57150" lvl="1" indent="-57150" algn="l" defTabSz="488950">
            <a:lnSpc>
              <a:spcPct val="90000"/>
            </a:lnSpc>
            <a:spcBef>
              <a:spcPct val="0"/>
            </a:spcBef>
            <a:spcAft>
              <a:spcPct val="15000"/>
            </a:spcAft>
            <a:buChar char="••"/>
          </a:pPr>
          <a:r>
            <a:rPr lang="es-CO" sz="1100" kern="1200" dirty="0">
              <a:latin typeface="Bookman Old Style" pitchFamily="18" charset="0"/>
            </a:rPr>
            <a:t>Formato para actualización de sustancias químicas enviado a las diferentes dependencias de la Alcaldía</a:t>
          </a:r>
        </a:p>
        <a:p>
          <a:pPr marL="57150" lvl="1" indent="-57150" algn="l" defTabSz="488950">
            <a:lnSpc>
              <a:spcPct val="90000"/>
            </a:lnSpc>
            <a:spcBef>
              <a:spcPct val="0"/>
            </a:spcBef>
            <a:spcAft>
              <a:spcPct val="15000"/>
            </a:spcAft>
            <a:buChar char="••"/>
          </a:pPr>
          <a:r>
            <a:rPr lang="es-CO" sz="1100" kern="1200" dirty="0">
              <a:latin typeface="Bookman Old Style" pitchFamily="18" charset="0"/>
            </a:rPr>
            <a:t>Visita de inspección por las sedes Patio de Maniobras, Vivero Municipal, Almacén General para identificar los procesos que utilizan sustancias químicas</a:t>
          </a:r>
        </a:p>
      </dsp:txBody>
      <dsp:txXfrm>
        <a:off x="0" y="1748639"/>
        <a:ext cx="10721020" cy="910350"/>
      </dsp:txXfrm>
    </dsp:sp>
    <dsp:sp modelId="{850A85DF-B527-40E7-B5EA-E96AE8A81DDD}">
      <dsp:nvSpPr>
        <dsp:cNvPr id="0" name=""/>
        <dsp:cNvSpPr/>
      </dsp:nvSpPr>
      <dsp:spPr>
        <a:xfrm>
          <a:off x="536051" y="1497719"/>
          <a:ext cx="7504714" cy="501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3660" tIns="0" rIns="283660" bIns="0" numCol="1" spcCol="1270" anchor="ctr" anchorCtr="0">
          <a:noAutofit/>
        </a:bodyPr>
        <a:lstStyle/>
        <a:p>
          <a:pPr lvl="0" algn="l" defTabSz="622300">
            <a:lnSpc>
              <a:spcPct val="90000"/>
            </a:lnSpc>
            <a:spcBef>
              <a:spcPct val="0"/>
            </a:spcBef>
            <a:spcAft>
              <a:spcPct val="35000"/>
            </a:spcAft>
          </a:pPr>
          <a:r>
            <a:rPr lang="es-CO" sz="1400" kern="1200" dirty="0">
              <a:latin typeface="Bookman Old Style" pitchFamily="18" charset="0"/>
            </a:rPr>
            <a:t>RIESGO QUÍMICO</a:t>
          </a:r>
        </a:p>
      </dsp:txBody>
      <dsp:txXfrm>
        <a:off x="560549" y="1522217"/>
        <a:ext cx="7455718" cy="452844"/>
      </dsp:txXfrm>
    </dsp:sp>
    <dsp:sp modelId="{339273E9-A702-4767-AABE-919F72FA78E2}">
      <dsp:nvSpPr>
        <dsp:cNvPr id="0" name=""/>
        <dsp:cNvSpPr/>
      </dsp:nvSpPr>
      <dsp:spPr>
        <a:xfrm>
          <a:off x="0" y="3001709"/>
          <a:ext cx="10721020" cy="763087"/>
        </a:xfrm>
        <a:prstGeom prst="rect">
          <a:avLst/>
        </a:prstGeom>
        <a:solidFill>
          <a:schemeClr val="accent4">
            <a:lumMod val="40000"/>
            <a:lumOff val="6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32070" tIns="354076" rIns="832070" bIns="78232" numCol="1" spcCol="1270" anchor="t" anchorCtr="0">
          <a:noAutofit/>
        </a:bodyPr>
        <a:lstStyle/>
        <a:p>
          <a:pPr marL="57150" lvl="1" indent="-57150" algn="l" defTabSz="488950">
            <a:lnSpc>
              <a:spcPct val="90000"/>
            </a:lnSpc>
            <a:spcBef>
              <a:spcPct val="0"/>
            </a:spcBef>
            <a:spcAft>
              <a:spcPct val="15000"/>
            </a:spcAft>
            <a:buChar char="••"/>
          </a:pPr>
          <a:r>
            <a:rPr lang="es-CO" sz="1100" kern="1200" dirty="0">
              <a:latin typeface="Bookman Old Style" pitchFamily="18" charset="0"/>
            </a:rPr>
            <a:t>Prevención de accidentes por caídas a nivel</a:t>
          </a:r>
        </a:p>
        <a:p>
          <a:pPr marL="57150" lvl="1" indent="-57150" algn="l" defTabSz="488950">
            <a:lnSpc>
              <a:spcPct val="90000"/>
            </a:lnSpc>
            <a:spcBef>
              <a:spcPct val="0"/>
            </a:spcBef>
            <a:spcAft>
              <a:spcPct val="15000"/>
            </a:spcAft>
            <a:buChar char="••"/>
          </a:pPr>
          <a:r>
            <a:rPr lang="es-CO" sz="1100" kern="1200" dirty="0">
              <a:latin typeface="Bookman Old Style" pitchFamily="18" charset="0"/>
            </a:rPr>
            <a:t>Visitas de inspección diferentes sedes de la Alcaldía</a:t>
          </a:r>
        </a:p>
      </dsp:txBody>
      <dsp:txXfrm>
        <a:off x="0" y="3001709"/>
        <a:ext cx="10721020" cy="763087"/>
      </dsp:txXfrm>
    </dsp:sp>
    <dsp:sp modelId="{7C560068-2A28-4031-83BD-D0AB19C8D3A7}">
      <dsp:nvSpPr>
        <dsp:cNvPr id="0" name=""/>
        <dsp:cNvSpPr/>
      </dsp:nvSpPr>
      <dsp:spPr>
        <a:xfrm>
          <a:off x="536051" y="2750789"/>
          <a:ext cx="7504714" cy="501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3660" tIns="0" rIns="283660" bIns="0" numCol="1" spcCol="1270" anchor="ctr" anchorCtr="0">
          <a:noAutofit/>
        </a:bodyPr>
        <a:lstStyle/>
        <a:p>
          <a:pPr lvl="0" algn="l" defTabSz="622300">
            <a:lnSpc>
              <a:spcPct val="90000"/>
            </a:lnSpc>
            <a:spcBef>
              <a:spcPct val="0"/>
            </a:spcBef>
            <a:spcAft>
              <a:spcPct val="35000"/>
            </a:spcAft>
          </a:pPr>
          <a:r>
            <a:rPr lang="es-CO" sz="1400" kern="1200" dirty="0">
              <a:latin typeface="Bookman Old Style" pitchFamily="18" charset="0"/>
            </a:rPr>
            <a:t>MEDIDAS DE INTERVENCIÓN ACCIDENTES DE TRABAJO</a:t>
          </a:r>
        </a:p>
      </dsp:txBody>
      <dsp:txXfrm>
        <a:off x="560549" y="2775287"/>
        <a:ext cx="7455718" cy="452844"/>
      </dsp:txXfrm>
    </dsp:sp>
    <dsp:sp modelId="{583CB70A-DE35-404E-9654-5D426B6BCCC3}">
      <dsp:nvSpPr>
        <dsp:cNvPr id="0" name=""/>
        <dsp:cNvSpPr/>
      </dsp:nvSpPr>
      <dsp:spPr>
        <a:xfrm>
          <a:off x="0" y="3923537"/>
          <a:ext cx="10721020" cy="763087"/>
        </a:xfrm>
        <a:prstGeom prst="rect">
          <a:avLst/>
        </a:prstGeom>
        <a:solidFill>
          <a:schemeClr val="accent4">
            <a:lumMod val="40000"/>
            <a:lumOff val="6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32070" tIns="354076" rIns="832070" bIns="78232" numCol="1" spcCol="1270" anchor="t" anchorCtr="0">
          <a:noAutofit/>
        </a:bodyPr>
        <a:lstStyle/>
        <a:p>
          <a:pPr marL="57150" lvl="1" indent="-57150" algn="l" defTabSz="488950">
            <a:lnSpc>
              <a:spcPct val="90000"/>
            </a:lnSpc>
            <a:spcBef>
              <a:spcPct val="0"/>
            </a:spcBef>
            <a:spcAft>
              <a:spcPct val="15000"/>
            </a:spcAft>
            <a:buChar char="••"/>
          </a:pPr>
          <a:r>
            <a:rPr lang="es-CO" sz="1100" kern="1200" dirty="0">
              <a:latin typeface="Bookman Old Style" pitchFamily="18" charset="0"/>
            </a:rPr>
            <a:t>Revisión documenta</a:t>
          </a:r>
        </a:p>
        <a:p>
          <a:pPr marL="57150" lvl="1" indent="-57150" algn="l" defTabSz="488950">
            <a:lnSpc>
              <a:spcPct val="90000"/>
            </a:lnSpc>
            <a:spcBef>
              <a:spcPct val="0"/>
            </a:spcBef>
            <a:spcAft>
              <a:spcPct val="15000"/>
            </a:spcAft>
            <a:buChar char="••"/>
          </a:pPr>
          <a:r>
            <a:rPr lang="es-CO" sz="1100" kern="1200" dirty="0">
              <a:latin typeface="Bookman Old Style" pitchFamily="18" charset="0"/>
            </a:rPr>
            <a:t>Asesoría exámenes médicos ocupacionales</a:t>
          </a:r>
        </a:p>
      </dsp:txBody>
      <dsp:txXfrm>
        <a:off x="0" y="3923537"/>
        <a:ext cx="10721020" cy="763087"/>
      </dsp:txXfrm>
    </dsp:sp>
    <dsp:sp modelId="{46CBFA89-FD81-4F6F-AEEA-AA1481CB84D6}">
      <dsp:nvSpPr>
        <dsp:cNvPr id="0" name=""/>
        <dsp:cNvSpPr/>
      </dsp:nvSpPr>
      <dsp:spPr>
        <a:xfrm>
          <a:off x="536051" y="3856597"/>
          <a:ext cx="7504714" cy="3178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3660" tIns="0" rIns="283660" bIns="0" numCol="1" spcCol="1270" anchor="ctr" anchorCtr="0">
          <a:noAutofit/>
        </a:bodyPr>
        <a:lstStyle/>
        <a:p>
          <a:pPr lvl="0" algn="l" defTabSz="622300">
            <a:lnSpc>
              <a:spcPct val="90000"/>
            </a:lnSpc>
            <a:spcBef>
              <a:spcPct val="0"/>
            </a:spcBef>
            <a:spcAft>
              <a:spcPct val="35000"/>
            </a:spcAft>
          </a:pPr>
          <a:r>
            <a:rPr lang="es-CO" sz="1400" kern="1200" dirty="0">
              <a:latin typeface="Bookman Old Style" pitchFamily="18" charset="0"/>
            </a:rPr>
            <a:t>REVISIÓN PROFESIOGRAMA</a:t>
          </a:r>
          <a:endParaRPr lang="es-CO" sz="1100" kern="1200" dirty="0">
            <a:latin typeface="Bookman Old Style" pitchFamily="18" charset="0"/>
          </a:endParaRPr>
        </a:p>
      </dsp:txBody>
      <dsp:txXfrm>
        <a:off x="551568" y="3872114"/>
        <a:ext cx="7473680" cy="28682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DE94FEE-8E33-421D-BB71-5B0A33F7648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xmlns="" id="{59E682CE-00A8-437A-B8B1-263D503A99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xmlns="" id="{3AD1EC32-61A4-4A78-9A51-17539EE33556}"/>
              </a:ext>
            </a:extLst>
          </p:cNvPr>
          <p:cNvSpPr>
            <a:spLocks noGrp="1"/>
          </p:cNvSpPr>
          <p:nvPr>
            <p:ph type="dt" sz="half" idx="10"/>
          </p:nvPr>
        </p:nvSpPr>
        <p:spPr/>
        <p:txBody>
          <a:bodyPr/>
          <a:lstStyle/>
          <a:p>
            <a:fld id="{CBDF51E5-CDC1-45EB-A1DD-353D7263E801}" type="datetimeFigureOut">
              <a:rPr lang="es-CO" smtClean="0"/>
              <a:t>15/12/2019</a:t>
            </a:fld>
            <a:endParaRPr lang="es-CO"/>
          </a:p>
        </p:txBody>
      </p:sp>
      <p:sp>
        <p:nvSpPr>
          <p:cNvPr id="5" name="Marcador de pie de página 4">
            <a:extLst>
              <a:ext uri="{FF2B5EF4-FFF2-40B4-BE49-F238E27FC236}">
                <a16:creationId xmlns:a16="http://schemas.microsoft.com/office/drawing/2014/main" xmlns="" id="{D5D29B9E-CC4A-4E63-81C4-A24C32454CB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55BD3ED8-7D8B-432F-BB1A-3BA6C5456762}"/>
              </a:ext>
            </a:extLst>
          </p:cNvPr>
          <p:cNvSpPr>
            <a:spLocks noGrp="1"/>
          </p:cNvSpPr>
          <p:nvPr>
            <p:ph type="sldNum" sz="quarter" idx="12"/>
          </p:nvPr>
        </p:nvSpPr>
        <p:spPr/>
        <p:txBody>
          <a:bodyPr/>
          <a:lstStyle/>
          <a:p>
            <a:fld id="{9AF6096B-2942-4009-99DF-9E4800FE490F}" type="slidenum">
              <a:rPr lang="es-CO" smtClean="0"/>
              <a:t>‹Nº›</a:t>
            </a:fld>
            <a:endParaRPr lang="es-CO"/>
          </a:p>
        </p:txBody>
      </p:sp>
    </p:spTree>
    <p:extLst>
      <p:ext uri="{BB962C8B-B14F-4D97-AF65-F5344CB8AC3E}">
        <p14:creationId xmlns:p14="http://schemas.microsoft.com/office/powerpoint/2010/main" val="1569323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B08C97D-34E5-45F0-8272-A7CDD087AA5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xmlns="" id="{6887CC0F-3E26-459E-95B0-0321822873BA}"/>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7523214D-77E8-42D8-93CA-44B30FEA4376}"/>
              </a:ext>
            </a:extLst>
          </p:cNvPr>
          <p:cNvSpPr>
            <a:spLocks noGrp="1"/>
          </p:cNvSpPr>
          <p:nvPr>
            <p:ph type="dt" sz="half" idx="10"/>
          </p:nvPr>
        </p:nvSpPr>
        <p:spPr/>
        <p:txBody>
          <a:bodyPr/>
          <a:lstStyle/>
          <a:p>
            <a:fld id="{CBDF51E5-CDC1-45EB-A1DD-353D7263E801}" type="datetimeFigureOut">
              <a:rPr lang="es-CO" smtClean="0"/>
              <a:t>15/12/2019</a:t>
            </a:fld>
            <a:endParaRPr lang="es-CO"/>
          </a:p>
        </p:txBody>
      </p:sp>
      <p:sp>
        <p:nvSpPr>
          <p:cNvPr id="5" name="Marcador de pie de página 4">
            <a:extLst>
              <a:ext uri="{FF2B5EF4-FFF2-40B4-BE49-F238E27FC236}">
                <a16:creationId xmlns:a16="http://schemas.microsoft.com/office/drawing/2014/main" xmlns="" id="{0FD3DBA3-2D0B-454F-8232-8627FE67FB0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77347543-A65E-427D-88EF-A7D430EDB4DE}"/>
              </a:ext>
            </a:extLst>
          </p:cNvPr>
          <p:cNvSpPr>
            <a:spLocks noGrp="1"/>
          </p:cNvSpPr>
          <p:nvPr>
            <p:ph type="sldNum" sz="quarter" idx="12"/>
          </p:nvPr>
        </p:nvSpPr>
        <p:spPr/>
        <p:txBody>
          <a:bodyPr/>
          <a:lstStyle/>
          <a:p>
            <a:fld id="{9AF6096B-2942-4009-99DF-9E4800FE490F}" type="slidenum">
              <a:rPr lang="es-CO" smtClean="0"/>
              <a:t>‹Nº›</a:t>
            </a:fld>
            <a:endParaRPr lang="es-CO"/>
          </a:p>
        </p:txBody>
      </p:sp>
    </p:spTree>
    <p:extLst>
      <p:ext uri="{BB962C8B-B14F-4D97-AF65-F5344CB8AC3E}">
        <p14:creationId xmlns:p14="http://schemas.microsoft.com/office/powerpoint/2010/main" val="3696115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4C605FD6-C7DB-492F-A4DC-9E494FF1FA8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xmlns="" id="{6A70D9AB-1B3F-4940-AAC7-E549D7D2CC26}"/>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B2B55F66-6427-428D-8C2F-777E636A3FAD}"/>
              </a:ext>
            </a:extLst>
          </p:cNvPr>
          <p:cNvSpPr>
            <a:spLocks noGrp="1"/>
          </p:cNvSpPr>
          <p:nvPr>
            <p:ph type="dt" sz="half" idx="10"/>
          </p:nvPr>
        </p:nvSpPr>
        <p:spPr/>
        <p:txBody>
          <a:bodyPr/>
          <a:lstStyle/>
          <a:p>
            <a:fld id="{CBDF51E5-CDC1-45EB-A1DD-353D7263E801}" type="datetimeFigureOut">
              <a:rPr lang="es-CO" smtClean="0"/>
              <a:t>15/12/2019</a:t>
            </a:fld>
            <a:endParaRPr lang="es-CO"/>
          </a:p>
        </p:txBody>
      </p:sp>
      <p:sp>
        <p:nvSpPr>
          <p:cNvPr id="5" name="Marcador de pie de página 4">
            <a:extLst>
              <a:ext uri="{FF2B5EF4-FFF2-40B4-BE49-F238E27FC236}">
                <a16:creationId xmlns:a16="http://schemas.microsoft.com/office/drawing/2014/main" xmlns="" id="{E0746F7B-2349-41CA-91D1-FCC3CB918D9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9BB4CEED-4729-4E11-914C-57C3C22943FF}"/>
              </a:ext>
            </a:extLst>
          </p:cNvPr>
          <p:cNvSpPr>
            <a:spLocks noGrp="1"/>
          </p:cNvSpPr>
          <p:nvPr>
            <p:ph type="sldNum" sz="quarter" idx="12"/>
          </p:nvPr>
        </p:nvSpPr>
        <p:spPr/>
        <p:txBody>
          <a:bodyPr/>
          <a:lstStyle/>
          <a:p>
            <a:fld id="{9AF6096B-2942-4009-99DF-9E4800FE490F}" type="slidenum">
              <a:rPr lang="es-CO" smtClean="0"/>
              <a:t>‹Nº›</a:t>
            </a:fld>
            <a:endParaRPr lang="es-CO"/>
          </a:p>
        </p:txBody>
      </p:sp>
    </p:spTree>
    <p:extLst>
      <p:ext uri="{BB962C8B-B14F-4D97-AF65-F5344CB8AC3E}">
        <p14:creationId xmlns:p14="http://schemas.microsoft.com/office/powerpoint/2010/main" val="2707790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p:txBody>
          <a:bodyPr/>
          <a:lstStyle/>
          <a:p>
            <a:fld id="{FBDEDF82-B88A-4186-844B-3720C153D44C}" type="datetimeFigureOut">
              <a:rPr lang="es-CO" smtClean="0">
                <a:solidFill>
                  <a:prstClr val="black">
                    <a:tint val="75000"/>
                  </a:prstClr>
                </a:solidFill>
              </a:rPr>
              <a:pPr/>
              <a:t>15/12/2019</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CD6C35FA-0E64-4AEE-8D85-B3C1BDED4B50}"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542199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FBDEDF82-B88A-4186-844B-3720C153D44C}" type="datetimeFigureOut">
              <a:rPr lang="es-CO" smtClean="0">
                <a:solidFill>
                  <a:prstClr val="black">
                    <a:tint val="75000"/>
                  </a:prstClr>
                </a:solidFill>
              </a:rPr>
              <a:pPr/>
              <a:t>15/12/2019</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CD6C35FA-0E64-4AEE-8D85-B3C1BDED4B50}"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665211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FBDEDF82-B88A-4186-844B-3720C153D44C}" type="datetimeFigureOut">
              <a:rPr lang="es-CO" smtClean="0">
                <a:solidFill>
                  <a:prstClr val="black">
                    <a:tint val="75000"/>
                  </a:prstClr>
                </a:solidFill>
              </a:rPr>
              <a:pPr/>
              <a:t>15/12/2019</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CD6C35FA-0E64-4AEE-8D85-B3C1BDED4B50}"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6639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p:txBody>
          <a:bodyPr/>
          <a:lstStyle/>
          <a:p>
            <a:fld id="{FBDEDF82-B88A-4186-844B-3720C153D44C}" type="datetimeFigureOut">
              <a:rPr lang="es-CO" smtClean="0">
                <a:solidFill>
                  <a:prstClr val="black">
                    <a:tint val="75000"/>
                  </a:prstClr>
                </a:solidFill>
              </a:rPr>
              <a:pPr/>
              <a:t>15/12/2019</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CD6C35FA-0E64-4AEE-8D85-B3C1BDED4B50}"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4239997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p:txBody>
          <a:bodyPr/>
          <a:lstStyle/>
          <a:p>
            <a:fld id="{FBDEDF82-B88A-4186-844B-3720C153D44C}" type="datetimeFigureOut">
              <a:rPr lang="es-CO" smtClean="0">
                <a:solidFill>
                  <a:prstClr val="black">
                    <a:tint val="75000"/>
                  </a:prstClr>
                </a:solidFill>
              </a:rPr>
              <a:pPr/>
              <a:t>15/12/2019</a:t>
            </a:fld>
            <a:endParaRPr lang="es-CO">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CO">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CD6C35FA-0E64-4AEE-8D85-B3C1BDED4B50}"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938956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p:txBody>
          <a:bodyPr/>
          <a:lstStyle/>
          <a:p>
            <a:fld id="{FBDEDF82-B88A-4186-844B-3720C153D44C}" type="datetimeFigureOut">
              <a:rPr lang="es-CO" smtClean="0">
                <a:solidFill>
                  <a:prstClr val="black">
                    <a:tint val="75000"/>
                  </a:prstClr>
                </a:solidFill>
              </a:rPr>
              <a:pPr/>
              <a:t>15/12/2019</a:t>
            </a:fld>
            <a:endParaRPr lang="es-CO">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CO">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CD6C35FA-0E64-4AEE-8D85-B3C1BDED4B50}"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226288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BDEDF82-B88A-4186-844B-3720C153D44C}" type="datetimeFigureOut">
              <a:rPr lang="es-CO" smtClean="0">
                <a:solidFill>
                  <a:prstClr val="black">
                    <a:tint val="75000"/>
                  </a:prstClr>
                </a:solidFill>
              </a:rPr>
              <a:pPr/>
              <a:t>15/12/2019</a:t>
            </a:fld>
            <a:endParaRPr lang="es-CO">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CO">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CD6C35FA-0E64-4AEE-8D85-B3C1BDED4B50}"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378469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BDEDF82-B88A-4186-844B-3720C153D44C}" type="datetimeFigureOut">
              <a:rPr lang="es-CO" smtClean="0">
                <a:solidFill>
                  <a:prstClr val="black">
                    <a:tint val="75000"/>
                  </a:prstClr>
                </a:solidFill>
              </a:rPr>
              <a:pPr/>
              <a:t>15/12/2019</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CD6C35FA-0E64-4AEE-8D85-B3C1BDED4B50}"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336774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C5A7E36-2085-4CBE-B63E-075BCA23C127}"/>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xmlns="" id="{DB1DB46D-5A6A-45D1-BF4A-D136711C2D48}"/>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E691A438-CABA-47A3-9241-E9108A10649E}"/>
              </a:ext>
            </a:extLst>
          </p:cNvPr>
          <p:cNvSpPr>
            <a:spLocks noGrp="1"/>
          </p:cNvSpPr>
          <p:nvPr>
            <p:ph type="dt" sz="half" idx="10"/>
          </p:nvPr>
        </p:nvSpPr>
        <p:spPr/>
        <p:txBody>
          <a:bodyPr/>
          <a:lstStyle/>
          <a:p>
            <a:fld id="{CBDF51E5-CDC1-45EB-A1DD-353D7263E801}" type="datetimeFigureOut">
              <a:rPr lang="es-CO" smtClean="0"/>
              <a:t>15/12/2019</a:t>
            </a:fld>
            <a:endParaRPr lang="es-CO"/>
          </a:p>
        </p:txBody>
      </p:sp>
      <p:sp>
        <p:nvSpPr>
          <p:cNvPr id="5" name="Marcador de pie de página 4">
            <a:extLst>
              <a:ext uri="{FF2B5EF4-FFF2-40B4-BE49-F238E27FC236}">
                <a16:creationId xmlns:a16="http://schemas.microsoft.com/office/drawing/2014/main" xmlns="" id="{8E8EE63B-D94D-4100-A364-B3952A4F9CB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0F0E3D91-40B7-489F-A6BF-B97C3D2740B5}"/>
              </a:ext>
            </a:extLst>
          </p:cNvPr>
          <p:cNvSpPr>
            <a:spLocks noGrp="1"/>
          </p:cNvSpPr>
          <p:nvPr>
            <p:ph type="sldNum" sz="quarter" idx="12"/>
          </p:nvPr>
        </p:nvSpPr>
        <p:spPr/>
        <p:txBody>
          <a:bodyPr/>
          <a:lstStyle/>
          <a:p>
            <a:fld id="{9AF6096B-2942-4009-99DF-9E4800FE490F}" type="slidenum">
              <a:rPr lang="es-CO" smtClean="0"/>
              <a:t>‹Nº›</a:t>
            </a:fld>
            <a:endParaRPr lang="es-CO"/>
          </a:p>
        </p:txBody>
      </p:sp>
    </p:spTree>
    <p:extLst>
      <p:ext uri="{BB962C8B-B14F-4D97-AF65-F5344CB8AC3E}">
        <p14:creationId xmlns:p14="http://schemas.microsoft.com/office/powerpoint/2010/main" val="2485167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BDEDF82-B88A-4186-844B-3720C153D44C}" type="datetimeFigureOut">
              <a:rPr lang="es-CO" smtClean="0">
                <a:solidFill>
                  <a:prstClr val="black">
                    <a:tint val="75000"/>
                  </a:prstClr>
                </a:solidFill>
              </a:rPr>
              <a:pPr/>
              <a:t>15/12/2019</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CD6C35FA-0E64-4AEE-8D85-B3C1BDED4B50}"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445502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FBDEDF82-B88A-4186-844B-3720C153D44C}" type="datetimeFigureOut">
              <a:rPr lang="es-CO" smtClean="0">
                <a:solidFill>
                  <a:prstClr val="black">
                    <a:tint val="75000"/>
                  </a:prstClr>
                </a:solidFill>
              </a:rPr>
              <a:pPr/>
              <a:t>15/12/2019</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CD6C35FA-0E64-4AEE-8D85-B3C1BDED4B50}"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954064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FBDEDF82-B88A-4186-844B-3720C153D44C}" type="datetimeFigureOut">
              <a:rPr lang="es-CO" smtClean="0">
                <a:solidFill>
                  <a:prstClr val="black">
                    <a:tint val="75000"/>
                  </a:prstClr>
                </a:solidFill>
              </a:rPr>
              <a:pPr/>
              <a:t>15/12/2019</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CD6C35FA-0E64-4AEE-8D85-B3C1BDED4B50}"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504570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BD22E1C-05C6-40DA-8957-6A718A78E45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xmlns="" id="{ED2A6513-66FE-4F3E-8F5E-55BE3E435B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xmlns="" id="{C7352044-9A02-4D1E-861C-0A38E725BDB8}"/>
              </a:ext>
            </a:extLst>
          </p:cNvPr>
          <p:cNvSpPr>
            <a:spLocks noGrp="1"/>
          </p:cNvSpPr>
          <p:nvPr>
            <p:ph type="dt" sz="half" idx="10"/>
          </p:nvPr>
        </p:nvSpPr>
        <p:spPr/>
        <p:txBody>
          <a:bodyPr/>
          <a:lstStyle/>
          <a:p>
            <a:fld id="{CBDF51E5-CDC1-45EB-A1DD-353D7263E801}" type="datetimeFigureOut">
              <a:rPr lang="es-CO" smtClean="0"/>
              <a:t>15/12/2019</a:t>
            </a:fld>
            <a:endParaRPr lang="es-CO"/>
          </a:p>
        </p:txBody>
      </p:sp>
      <p:sp>
        <p:nvSpPr>
          <p:cNvPr id="5" name="Marcador de pie de página 4">
            <a:extLst>
              <a:ext uri="{FF2B5EF4-FFF2-40B4-BE49-F238E27FC236}">
                <a16:creationId xmlns:a16="http://schemas.microsoft.com/office/drawing/2014/main" xmlns="" id="{EF59199B-8143-4C68-9EAF-28F6094B388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BB66D2AF-F66E-46D6-AF72-FC08FD367170}"/>
              </a:ext>
            </a:extLst>
          </p:cNvPr>
          <p:cNvSpPr>
            <a:spLocks noGrp="1"/>
          </p:cNvSpPr>
          <p:nvPr>
            <p:ph type="sldNum" sz="quarter" idx="12"/>
          </p:nvPr>
        </p:nvSpPr>
        <p:spPr/>
        <p:txBody>
          <a:bodyPr/>
          <a:lstStyle/>
          <a:p>
            <a:fld id="{9AF6096B-2942-4009-99DF-9E4800FE490F}" type="slidenum">
              <a:rPr lang="es-CO" smtClean="0"/>
              <a:t>‹Nº›</a:t>
            </a:fld>
            <a:endParaRPr lang="es-CO"/>
          </a:p>
        </p:txBody>
      </p:sp>
    </p:spTree>
    <p:extLst>
      <p:ext uri="{BB962C8B-B14F-4D97-AF65-F5344CB8AC3E}">
        <p14:creationId xmlns:p14="http://schemas.microsoft.com/office/powerpoint/2010/main" val="88621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1F729A9-FCB6-40DA-A6CF-85FD2DE56B0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xmlns="" id="{CCFCF554-589F-4955-843A-26F1C2566236}"/>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xmlns="" id="{C54E6A86-9478-4360-B672-BCC01B3F18F0}"/>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xmlns="" id="{7ED27A51-CD67-4DE5-9975-FAFA13A5A6C3}"/>
              </a:ext>
            </a:extLst>
          </p:cNvPr>
          <p:cNvSpPr>
            <a:spLocks noGrp="1"/>
          </p:cNvSpPr>
          <p:nvPr>
            <p:ph type="dt" sz="half" idx="10"/>
          </p:nvPr>
        </p:nvSpPr>
        <p:spPr/>
        <p:txBody>
          <a:bodyPr/>
          <a:lstStyle/>
          <a:p>
            <a:fld id="{CBDF51E5-CDC1-45EB-A1DD-353D7263E801}" type="datetimeFigureOut">
              <a:rPr lang="es-CO" smtClean="0"/>
              <a:t>15/12/2019</a:t>
            </a:fld>
            <a:endParaRPr lang="es-CO"/>
          </a:p>
        </p:txBody>
      </p:sp>
      <p:sp>
        <p:nvSpPr>
          <p:cNvPr id="6" name="Marcador de pie de página 5">
            <a:extLst>
              <a:ext uri="{FF2B5EF4-FFF2-40B4-BE49-F238E27FC236}">
                <a16:creationId xmlns:a16="http://schemas.microsoft.com/office/drawing/2014/main" xmlns="" id="{F5652D1C-45F3-4FA5-96FB-0678A970C9A5}"/>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xmlns="" id="{826B7EEB-74A9-410D-97ED-737EE8240B5C}"/>
              </a:ext>
            </a:extLst>
          </p:cNvPr>
          <p:cNvSpPr>
            <a:spLocks noGrp="1"/>
          </p:cNvSpPr>
          <p:nvPr>
            <p:ph type="sldNum" sz="quarter" idx="12"/>
          </p:nvPr>
        </p:nvSpPr>
        <p:spPr/>
        <p:txBody>
          <a:bodyPr/>
          <a:lstStyle/>
          <a:p>
            <a:fld id="{9AF6096B-2942-4009-99DF-9E4800FE490F}" type="slidenum">
              <a:rPr lang="es-CO" smtClean="0"/>
              <a:t>‹Nº›</a:t>
            </a:fld>
            <a:endParaRPr lang="es-CO"/>
          </a:p>
        </p:txBody>
      </p:sp>
    </p:spTree>
    <p:extLst>
      <p:ext uri="{BB962C8B-B14F-4D97-AF65-F5344CB8AC3E}">
        <p14:creationId xmlns:p14="http://schemas.microsoft.com/office/powerpoint/2010/main" val="3505792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2BCB311-C14B-4804-812D-DD54466F51F8}"/>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xmlns="" id="{AC665331-50C7-4E84-961C-8F07AB8C64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xmlns="" id="{2C305788-3C99-40B4-A075-8FC41D43F757}"/>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xmlns="" id="{668920C8-E3AA-4373-BE0B-0B9589E76A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xmlns="" id="{06BFB3C1-EF9C-4FDB-9FCE-B915FC510AD5}"/>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xmlns="" id="{01091197-3E1D-440D-BDA2-CA7BFDC64C39}"/>
              </a:ext>
            </a:extLst>
          </p:cNvPr>
          <p:cNvSpPr>
            <a:spLocks noGrp="1"/>
          </p:cNvSpPr>
          <p:nvPr>
            <p:ph type="dt" sz="half" idx="10"/>
          </p:nvPr>
        </p:nvSpPr>
        <p:spPr/>
        <p:txBody>
          <a:bodyPr/>
          <a:lstStyle/>
          <a:p>
            <a:fld id="{CBDF51E5-CDC1-45EB-A1DD-353D7263E801}" type="datetimeFigureOut">
              <a:rPr lang="es-CO" smtClean="0"/>
              <a:t>15/12/2019</a:t>
            </a:fld>
            <a:endParaRPr lang="es-CO"/>
          </a:p>
        </p:txBody>
      </p:sp>
      <p:sp>
        <p:nvSpPr>
          <p:cNvPr id="8" name="Marcador de pie de página 7">
            <a:extLst>
              <a:ext uri="{FF2B5EF4-FFF2-40B4-BE49-F238E27FC236}">
                <a16:creationId xmlns:a16="http://schemas.microsoft.com/office/drawing/2014/main" xmlns="" id="{204FDC41-7017-4164-ABF0-885954038064}"/>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xmlns="" id="{FFA9FF80-EE21-4742-9A6B-F97BF7A8ABAF}"/>
              </a:ext>
            </a:extLst>
          </p:cNvPr>
          <p:cNvSpPr>
            <a:spLocks noGrp="1"/>
          </p:cNvSpPr>
          <p:nvPr>
            <p:ph type="sldNum" sz="quarter" idx="12"/>
          </p:nvPr>
        </p:nvSpPr>
        <p:spPr/>
        <p:txBody>
          <a:bodyPr/>
          <a:lstStyle/>
          <a:p>
            <a:fld id="{9AF6096B-2942-4009-99DF-9E4800FE490F}" type="slidenum">
              <a:rPr lang="es-CO" smtClean="0"/>
              <a:t>‹Nº›</a:t>
            </a:fld>
            <a:endParaRPr lang="es-CO"/>
          </a:p>
        </p:txBody>
      </p:sp>
    </p:spTree>
    <p:extLst>
      <p:ext uri="{BB962C8B-B14F-4D97-AF65-F5344CB8AC3E}">
        <p14:creationId xmlns:p14="http://schemas.microsoft.com/office/powerpoint/2010/main" val="712209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3175CD7-CBB1-4A69-8671-55CEA9C69EE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xmlns="" id="{0EAF5A61-F961-4FBE-98E5-17A51A4BD359}"/>
              </a:ext>
            </a:extLst>
          </p:cNvPr>
          <p:cNvSpPr>
            <a:spLocks noGrp="1"/>
          </p:cNvSpPr>
          <p:nvPr>
            <p:ph type="dt" sz="half" idx="10"/>
          </p:nvPr>
        </p:nvSpPr>
        <p:spPr/>
        <p:txBody>
          <a:bodyPr/>
          <a:lstStyle/>
          <a:p>
            <a:fld id="{CBDF51E5-CDC1-45EB-A1DD-353D7263E801}" type="datetimeFigureOut">
              <a:rPr lang="es-CO" smtClean="0"/>
              <a:t>15/12/2019</a:t>
            </a:fld>
            <a:endParaRPr lang="es-CO"/>
          </a:p>
        </p:txBody>
      </p:sp>
      <p:sp>
        <p:nvSpPr>
          <p:cNvPr id="4" name="Marcador de pie de página 3">
            <a:extLst>
              <a:ext uri="{FF2B5EF4-FFF2-40B4-BE49-F238E27FC236}">
                <a16:creationId xmlns:a16="http://schemas.microsoft.com/office/drawing/2014/main" xmlns="" id="{30C02449-EE45-4142-A79A-02FE0BFEFC31}"/>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xmlns="" id="{6B086F91-7819-409C-9A44-752A91F1CCC4}"/>
              </a:ext>
            </a:extLst>
          </p:cNvPr>
          <p:cNvSpPr>
            <a:spLocks noGrp="1"/>
          </p:cNvSpPr>
          <p:nvPr>
            <p:ph type="sldNum" sz="quarter" idx="12"/>
          </p:nvPr>
        </p:nvSpPr>
        <p:spPr/>
        <p:txBody>
          <a:bodyPr/>
          <a:lstStyle/>
          <a:p>
            <a:fld id="{9AF6096B-2942-4009-99DF-9E4800FE490F}" type="slidenum">
              <a:rPr lang="es-CO" smtClean="0"/>
              <a:t>‹Nº›</a:t>
            </a:fld>
            <a:endParaRPr lang="es-CO"/>
          </a:p>
        </p:txBody>
      </p:sp>
    </p:spTree>
    <p:extLst>
      <p:ext uri="{BB962C8B-B14F-4D97-AF65-F5344CB8AC3E}">
        <p14:creationId xmlns:p14="http://schemas.microsoft.com/office/powerpoint/2010/main" val="2478740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0149D096-51B5-4369-A263-059781DCF2A4}"/>
              </a:ext>
            </a:extLst>
          </p:cNvPr>
          <p:cNvSpPr>
            <a:spLocks noGrp="1"/>
          </p:cNvSpPr>
          <p:nvPr>
            <p:ph type="dt" sz="half" idx="10"/>
          </p:nvPr>
        </p:nvSpPr>
        <p:spPr/>
        <p:txBody>
          <a:bodyPr/>
          <a:lstStyle/>
          <a:p>
            <a:fld id="{CBDF51E5-CDC1-45EB-A1DD-353D7263E801}" type="datetimeFigureOut">
              <a:rPr lang="es-CO" smtClean="0"/>
              <a:t>15/12/2019</a:t>
            </a:fld>
            <a:endParaRPr lang="es-CO"/>
          </a:p>
        </p:txBody>
      </p:sp>
      <p:sp>
        <p:nvSpPr>
          <p:cNvPr id="3" name="Marcador de pie de página 2">
            <a:extLst>
              <a:ext uri="{FF2B5EF4-FFF2-40B4-BE49-F238E27FC236}">
                <a16:creationId xmlns:a16="http://schemas.microsoft.com/office/drawing/2014/main" xmlns="" id="{6E76F148-BBA9-4961-A083-9657EEFACA9E}"/>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xmlns="" id="{9C5CDF4D-CF8A-4ACA-9D14-BF96A890E44D}"/>
              </a:ext>
            </a:extLst>
          </p:cNvPr>
          <p:cNvSpPr>
            <a:spLocks noGrp="1"/>
          </p:cNvSpPr>
          <p:nvPr>
            <p:ph type="sldNum" sz="quarter" idx="12"/>
          </p:nvPr>
        </p:nvSpPr>
        <p:spPr/>
        <p:txBody>
          <a:bodyPr/>
          <a:lstStyle/>
          <a:p>
            <a:fld id="{9AF6096B-2942-4009-99DF-9E4800FE490F}" type="slidenum">
              <a:rPr lang="es-CO" smtClean="0"/>
              <a:t>‹Nº›</a:t>
            </a:fld>
            <a:endParaRPr lang="es-CO"/>
          </a:p>
        </p:txBody>
      </p:sp>
    </p:spTree>
    <p:extLst>
      <p:ext uri="{BB962C8B-B14F-4D97-AF65-F5344CB8AC3E}">
        <p14:creationId xmlns:p14="http://schemas.microsoft.com/office/powerpoint/2010/main" val="210330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B38EB95-030E-49FA-B801-147B65B5B90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xmlns="" id="{BF5CF1BF-F940-4875-9515-43CD4A7E61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xmlns="" id="{53A3B28F-3571-49AD-BA9B-4EFA27A08A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xmlns="" id="{9F018873-853B-42B3-9318-E1A5F77CA628}"/>
              </a:ext>
            </a:extLst>
          </p:cNvPr>
          <p:cNvSpPr>
            <a:spLocks noGrp="1"/>
          </p:cNvSpPr>
          <p:nvPr>
            <p:ph type="dt" sz="half" idx="10"/>
          </p:nvPr>
        </p:nvSpPr>
        <p:spPr/>
        <p:txBody>
          <a:bodyPr/>
          <a:lstStyle/>
          <a:p>
            <a:fld id="{CBDF51E5-CDC1-45EB-A1DD-353D7263E801}" type="datetimeFigureOut">
              <a:rPr lang="es-CO" smtClean="0"/>
              <a:t>15/12/2019</a:t>
            </a:fld>
            <a:endParaRPr lang="es-CO"/>
          </a:p>
        </p:txBody>
      </p:sp>
      <p:sp>
        <p:nvSpPr>
          <p:cNvPr id="6" name="Marcador de pie de página 5">
            <a:extLst>
              <a:ext uri="{FF2B5EF4-FFF2-40B4-BE49-F238E27FC236}">
                <a16:creationId xmlns:a16="http://schemas.microsoft.com/office/drawing/2014/main" xmlns="" id="{4E19D2C1-3CEB-4415-83B2-C7693A04F607}"/>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xmlns="" id="{F1DF8D50-AABF-4B56-9447-17E491C9D9A6}"/>
              </a:ext>
            </a:extLst>
          </p:cNvPr>
          <p:cNvSpPr>
            <a:spLocks noGrp="1"/>
          </p:cNvSpPr>
          <p:nvPr>
            <p:ph type="sldNum" sz="quarter" idx="12"/>
          </p:nvPr>
        </p:nvSpPr>
        <p:spPr/>
        <p:txBody>
          <a:bodyPr/>
          <a:lstStyle/>
          <a:p>
            <a:fld id="{9AF6096B-2942-4009-99DF-9E4800FE490F}" type="slidenum">
              <a:rPr lang="es-CO" smtClean="0"/>
              <a:t>‹Nº›</a:t>
            </a:fld>
            <a:endParaRPr lang="es-CO"/>
          </a:p>
        </p:txBody>
      </p:sp>
    </p:spTree>
    <p:extLst>
      <p:ext uri="{BB962C8B-B14F-4D97-AF65-F5344CB8AC3E}">
        <p14:creationId xmlns:p14="http://schemas.microsoft.com/office/powerpoint/2010/main" val="774811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0C205E3-3303-4130-A5E7-4591873C947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xmlns="" id="{9D5328F8-E739-4564-B7B3-40EEDC06FF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xmlns="" id="{4BF7D883-6068-4EDC-963C-1FA7E8EDC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xmlns="" id="{1B355094-3612-418A-A71C-8763B610C528}"/>
              </a:ext>
            </a:extLst>
          </p:cNvPr>
          <p:cNvSpPr>
            <a:spLocks noGrp="1"/>
          </p:cNvSpPr>
          <p:nvPr>
            <p:ph type="dt" sz="half" idx="10"/>
          </p:nvPr>
        </p:nvSpPr>
        <p:spPr/>
        <p:txBody>
          <a:bodyPr/>
          <a:lstStyle/>
          <a:p>
            <a:fld id="{CBDF51E5-CDC1-45EB-A1DD-353D7263E801}" type="datetimeFigureOut">
              <a:rPr lang="es-CO" smtClean="0"/>
              <a:t>15/12/2019</a:t>
            </a:fld>
            <a:endParaRPr lang="es-CO"/>
          </a:p>
        </p:txBody>
      </p:sp>
      <p:sp>
        <p:nvSpPr>
          <p:cNvPr id="6" name="Marcador de pie de página 5">
            <a:extLst>
              <a:ext uri="{FF2B5EF4-FFF2-40B4-BE49-F238E27FC236}">
                <a16:creationId xmlns:a16="http://schemas.microsoft.com/office/drawing/2014/main" xmlns="" id="{A7AF1706-4389-40C3-8564-E7342086E277}"/>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xmlns="" id="{E4681372-2C52-41AD-B994-55DF8ACFF59D}"/>
              </a:ext>
            </a:extLst>
          </p:cNvPr>
          <p:cNvSpPr>
            <a:spLocks noGrp="1"/>
          </p:cNvSpPr>
          <p:nvPr>
            <p:ph type="sldNum" sz="quarter" idx="12"/>
          </p:nvPr>
        </p:nvSpPr>
        <p:spPr/>
        <p:txBody>
          <a:bodyPr/>
          <a:lstStyle/>
          <a:p>
            <a:fld id="{9AF6096B-2942-4009-99DF-9E4800FE490F}" type="slidenum">
              <a:rPr lang="es-CO" smtClean="0"/>
              <a:t>‹Nº›</a:t>
            </a:fld>
            <a:endParaRPr lang="es-CO"/>
          </a:p>
        </p:txBody>
      </p:sp>
    </p:spTree>
    <p:extLst>
      <p:ext uri="{BB962C8B-B14F-4D97-AF65-F5344CB8AC3E}">
        <p14:creationId xmlns:p14="http://schemas.microsoft.com/office/powerpoint/2010/main" val="797212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9B1C2912-86E7-4850-8B6C-BB9AA130C3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xmlns="" id="{403750C9-2445-4617-A6A4-41D7095867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58C312BD-59F3-4560-AA0D-D34475E09C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DF51E5-CDC1-45EB-A1DD-353D7263E801}" type="datetimeFigureOut">
              <a:rPr lang="es-CO" smtClean="0"/>
              <a:t>15/12/2019</a:t>
            </a:fld>
            <a:endParaRPr lang="es-CO"/>
          </a:p>
        </p:txBody>
      </p:sp>
      <p:sp>
        <p:nvSpPr>
          <p:cNvPr id="5" name="Marcador de pie de página 4">
            <a:extLst>
              <a:ext uri="{FF2B5EF4-FFF2-40B4-BE49-F238E27FC236}">
                <a16:creationId xmlns:a16="http://schemas.microsoft.com/office/drawing/2014/main" xmlns="" id="{0134AFB3-05B3-4759-929C-BF9C4EB53C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xmlns="" id="{0682E01A-D65F-4BD2-912E-A90E01C4FE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F6096B-2942-4009-99DF-9E4800FE490F}" type="slidenum">
              <a:rPr lang="es-CO" smtClean="0"/>
              <a:t>‹Nº›</a:t>
            </a:fld>
            <a:endParaRPr lang="es-CO"/>
          </a:p>
        </p:txBody>
      </p:sp>
    </p:spTree>
    <p:extLst>
      <p:ext uri="{BB962C8B-B14F-4D97-AF65-F5344CB8AC3E}">
        <p14:creationId xmlns:p14="http://schemas.microsoft.com/office/powerpoint/2010/main" val="755970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DEDF82-B88A-4186-844B-3720C153D44C}" type="datetimeFigureOut">
              <a:rPr lang="es-CO" smtClean="0">
                <a:solidFill>
                  <a:prstClr val="black">
                    <a:tint val="75000"/>
                  </a:prstClr>
                </a:solidFill>
              </a:rPr>
              <a:pPr/>
              <a:t>15/12/2019</a:t>
            </a:fld>
            <a:endParaRPr lang="es-CO">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C35FA-0E64-4AEE-8D85-B3C1BDED4B50}"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6773185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png"/><Relationship Id="rId7" Type="http://schemas.openxmlformats.org/officeDocument/2006/relationships/diagramColors" Target="../diagrams/colors6.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png"/><Relationship Id="rId7" Type="http://schemas.openxmlformats.org/officeDocument/2006/relationships/diagramColors" Target="../diagrams/colors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png"/><Relationship Id="rId7" Type="http://schemas.openxmlformats.org/officeDocument/2006/relationships/diagramColors" Target="../diagrams/colors8.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png"/><Relationship Id="rId7" Type="http://schemas.openxmlformats.org/officeDocument/2006/relationships/diagramColors" Target="../diagrams/colors9.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png"/><Relationship Id="rId7" Type="http://schemas.openxmlformats.org/officeDocument/2006/relationships/diagramColors" Target="../diagrams/colors10.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1.xml.rels><?xml version="1.0" encoding="UTF-8" standalone="yes"?>
<Relationships xmlns="http://schemas.openxmlformats.org/package/2006/relationships"><Relationship Id="rId8" Type="http://schemas.microsoft.com/office/2007/relationships/diagramDrawing" Target="../diagrams/drawing11.xml"/><Relationship Id="rId13" Type="http://schemas.microsoft.com/office/2007/relationships/diagramDrawing" Target="../diagrams/drawing12.xml"/><Relationship Id="rId3" Type="http://schemas.openxmlformats.org/officeDocument/2006/relationships/image" Target="../media/image2.png"/><Relationship Id="rId7" Type="http://schemas.openxmlformats.org/officeDocument/2006/relationships/diagramColors" Target="../diagrams/colors11.xml"/><Relationship Id="rId12" Type="http://schemas.openxmlformats.org/officeDocument/2006/relationships/diagramColors" Target="../diagrams/colors1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11.xml"/><Relationship Id="rId11" Type="http://schemas.openxmlformats.org/officeDocument/2006/relationships/diagramQuickStyle" Target="../diagrams/quickStyle12.xml"/><Relationship Id="rId5" Type="http://schemas.openxmlformats.org/officeDocument/2006/relationships/diagramLayout" Target="../diagrams/layout11.xml"/><Relationship Id="rId10" Type="http://schemas.openxmlformats.org/officeDocument/2006/relationships/diagramLayout" Target="../diagrams/layout12.xml"/><Relationship Id="rId4" Type="http://schemas.openxmlformats.org/officeDocument/2006/relationships/diagramData" Target="../diagrams/data11.xml"/><Relationship Id="rId9" Type="http://schemas.openxmlformats.org/officeDocument/2006/relationships/diagramData" Target="../diagrams/data1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png"/><Relationship Id="rId7" Type="http://schemas.openxmlformats.org/officeDocument/2006/relationships/diagramColors" Target="../diagrams/colors5.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xmlns="" id="{CA52A1FD-B940-467C-99DE-B1E98A930222}"/>
              </a:ext>
            </a:extLst>
          </p:cNvPr>
          <p:cNvSpPr>
            <a:spLocks noGrp="1"/>
          </p:cNvSpPr>
          <p:nvPr>
            <p:ph type="ctrTitle"/>
          </p:nvPr>
        </p:nvSpPr>
        <p:spPr>
          <a:xfrm>
            <a:off x="1524000" y="1864485"/>
            <a:ext cx="9144000" cy="2387600"/>
          </a:xfrm>
        </p:spPr>
        <p:txBody>
          <a:bodyPr>
            <a:normAutofit fontScale="90000"/>
          </a:bodyPr>
          <a:lstStyle/>
          <a:p>
            <a:r>
              <a:rPr lang="es-CO" b="1" i="1" dirty="0">
                <a:solidFill>
                  <a:srgbClr val="00B050"/>
                </a:solidFill>
                <a:effectLst>
                  <a:outerShdw blurRad="38100" dist="38100" dir="2700000" algn="tl">
                    <a:srgbClr val="000000">
                      <a:alpha val="43137"/>
                    </a:srgbClr>
                  </a:outerShdw>
                </a:effectLst>
                <a:latin typeface="Bookman Old Style" panose="02050604050505020204" pitchFamily="18" charset="0"/>
              </a:rPr>
              <a:t>SISTEMA  DE GESTIÓN DE SEGURIDAD Y SALUD EN EL TRABAJO </a:t>
            </a:r>
            <a:endParaRPr lang="es-CO" b="1" dirty="0">
              <a:solidFill>
                <a:srgbClr val="00B050"/>
              </a:solidFill>
              <a:effectLst>
                <a:outerShdw blurRad="38100" dist="38100" dir="2700000" algn="tl">
                  <a:srgbClr val="000000">
                    <a:alpha val="43137"/>
                  </a:srgbClr>
                </a:outerShdw>
              </a:effectLst>
            </a:endParaRPr>
          </a:p>
        </p:txBody>
      </p:sp>
      <p:sp>
        <p:nvSpPr>
          <p:cNvPr id="5" name="Subtítulo 4">
            <a:extLst>
              <a:ext uri="{FF2B5EF4-FFF2-40B4-BE49-F238E27FC236}">
                <a16:creationId xmlns:a16="http://schemas.microsoft.com/office/drawing/2014/main" xmlns="" id="{096BD422-0CB4-4766-9341-EFAC6C92082C}"/>
              </a:ext>
            </a:extLst>
          </p:cNvPr>
          <p:cNvSpPr>
            <a:spLocks noGrp="1"/>
          </p:cNvSpPr>
          <p:nvPr>
            <p:ph type="subTitle" idx="1"/>
          </p:nvPr>
        </p:nvSpPr>
        <p:spPr>
          <a:xfrm>
            <a:off x="1524000" y="4473821"/>
            <a:ext cx="9235858" cy="877564"/>
          </a:xfrm>
        </p:spPr>
        <p:txBody>
          <a:bodyPr>
            <a:normAutofit fontScale="70000" lnSpcReduction="20000"/>
          </a:bodyPr>
          <a:lstStyle/>
          <a:p>
            <a:r>
              <a:rPr lang="es-CO" sz="4000" b="1" i="1" dirty="0">
                <a:solidFill>
                  <a:schemeClr val="accent2">
                    <a:lumMod val="75000"/>
                  </a:schemeClr>
                </a:solidFill>
                <a:effectLst>
                  <a:outerShdw blurRad="38100" dist="38100" dir="2700000" algn="tl">
                    <a:srgbClr val="000000">
                      <a:alpha val="43137"/>
                    </a:srgbClr>
                  </a:outerShdw>
                </a:effectLst>
                <a:latin typeface="Bookman Old Style" panose="02050604050505020204" pitchFamily="18" charset="0"/>
              </a:rPr>
              <a:t>ENERO – </a:t>
            </a:r>
            <a:r>
              <a:rPr lang="es-CO" sz="4000" b="1" i="1" dirty="0" smtClean="0">
                <a:solidFill>
                  <a:schemeClr val="accent2">
                    <a:lumMod val="75000"/>
                  </a:schemeClr>
                </a:solidFill>
                <a:effectLst>
                  <a:outerShdw blurRad="38100" dist="38100" dir="2700000" algn="tl">
                    <a:srgbClr val="000000">
                      <a:alpha val="43137"/>
                    </a:srgbClr>
                  </a:outerShdw>
                </a:effectLst>
                <a:latin typeface="Bookman Old Style" panose="02050604050505020204" pitchFamily="18" charset="0"/>
              </a:rPr>
              <a:t>OCTUBRE </a:t>
            </a:r>
            <a:endParaRPr lang="es-CO" sz="4000" b="1" i="1" dirty="0">
              <a:solidFill>
                <a:schemeClr val="accent2">
                  <a:lumMod val="75000"/>
                </a:schemeClr>
              </a:solidFill>
              <a:effectLst>
                <a:outerShdw blurRad="38100" dist="38100" dir="2700000" algn="tl">
                  <a:srgbClr val="000000">
                    <a:alpha val="43137"/>
                  </a:srgbClr>
                </a:outerShdw>
              </a:effectLst>
              <a:latin typeface="Bookman Old Style" panose="02050604050505020204" pitchFamily="18" charset="0"/>
            </a:endParaRPr>
          </a:p>
          <a:p>
            <a:r>
              <a:rPr lang="es-CO" sz="4000" b="1" i="1" dirty="0">
                <a:solidFill>
                  <a:schemeClr val="accent2">
                    <a:lumMod val="75000"/>
                  </a:schemeClr>
                </a:solidFill>
                <a:effectLst>
                  <a:outerShdw blurRad="38100" dist="38100" dir="2700000" algn="tl">
                    <a:srgbClr val="000000">
                      <a:alpha val="43137"/>
                    </a:srgbClr>
                  </a:outerShdw>
                </a:effectLst>
                <a:latin typeface="Bookman Old Style" panose="02050604050505020204" pitchFamily="18" charset="0"/>
              </a:rPr>
              <a:t>2019</a:t>
            </a:r>
            <a:endParaRPr lang="es-CO" sz="2800" b="1" dirty="0">
              <a:solidFill>
                <a:schemeClr val="accent2">
                  <a:lumMod val="75000"/>
                </a:schemeClr>
              </a:solidFill>
            </a:endParaRPr>
          </a:p>
        </p:txBody>
      </p:sp>
      <p:pic>
        <p:nvPicPr>
          <p:cNvPr id="2" name="Imagen 1">
            <a:extLst>
              <a:ext uri="{FF2B5EF4-FFF2-40B4-BE49-F238E27FC236}">
                <a16:creationId xmlns:a16="http://schemas.microsoft.com/office/drawing/2014/main" xmlns="" id="{F80A0AB5-A41A-46FB-8839-23C0C85A1D5E}"/>
              </a:ext>
            </a:extLst>
          </p:cNvPr>
          <p:cNvPicPr>
            <a:picLocks noChangeAspect="1"/>
          </p:cNvPicPr>
          <p:nvPr/>
        </p:nvPicPr>
        <p:blipFill>
          <a:blip r:embed="rId2"/>
          <a:stretch>
            <a:fillRect/>
          </a:stretch>
        </p:blipFill>
        <p:spPr>
          <a:xfrm>
            <a:off x="3570868" y="187083"/>
            <a:ext cx="5050263" cy="1283128"/>
          </a:xfrm>
          <a:prstGeom prst="rect">
            <a:avLst/>
          </a:prstGeom>
        </p:spPr>
      </p:pic>
      <p:pic>
        <p:nvPicPr>
          <p:cNvPr id="3" name="Imagen 2">
            <a:extLst>
              <a:ext uri="{FF2B5EF4-FFF2-40B4-BE49-F238E27FC236}">
                <a16:creationId xmlns:a16="http://schemas.microsoft.com/office/drawing/2014/main" xmlns="" id="{A8FE602B-6423-46DA-94BF-502B813FED0E}"/>
              </a:ext>
            </a:extLst>
          </p:cNvPr>
          <p:cNvPicPr>
            <a:picLocks noChangeAspect="1"/>
          </p:cNvPicPr>
          <p:nvPr/>
        </p:nvPicPr>
        <p:blipFill>
          <a:blip r:embed="rId3"/>
          <a:stretch>
            <a:fillRect/>
          </a:stretch>
        </p:blipFill>
        <p:spPr>
          <a:xfrm>
            <a:off x="253320" y="5822376"/>
            <a:ext cx="2983719" cy="877564"/>
          </a:xfrm>
          <a:prstGeom prst="rect">
            <a:avLst/>
          </a:prstGeom>
        </p:spPr>
      </p:pic>
    </p:spTree>
    <p:extLst>
      <p:ext uri="{BB962C8B-B14F-4D97-AF65-F5344CB8AC3E}">
        <p14:creationId xmlns:p14="http://schemas.microsoft.com/office/powerpoint/2010/main" val="2082170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F80A0AB5-A41A-46FB-8839-23C0C85A1D5E}"/>
              </a:ext>
            </a:extLst>
          </p:cNvPr>
          <p:cNvPicPr>
            <a:picLocks noChangeAspect="1"/>
          </p:cNvPicPr>
          <p:nvPr/>
        </p:nvPicPr>
        <p:blipFill>
          <a:blip r:embed="rId2"/>
          <a:stretch>
            <a:fillRect/>
          </a:stretch>
        </p:blipFill>
        <p:spPr>
          <a:xfrm>
            <a:off x="3237039" y="158060"/>
            <a:ext cx="5050263" cy="1283128"/>
          </a:xfrm>
          <a:prstGeom prst="rect">
            <a:avLst/>
          </a:prstGeom>
        </p:spPr>
      </p:pic>
      <p:pic>
        <p:nvPicPr>
          <p:cNvPr id="3" name="Imagen 2">
            <a:extLst>
              <a:ext uri="{FF2B5EF4-FFF2-40B4-BE49-F238E27FC236}">
                <a16:creationId xmlns:a16="http://schemas.microsoft.com/office/drawing/2014/main" xmlns="" id="{A8FE602B-6423-46DA-94BF-502B813FED0E}"/>
              </a:ext>
            </a:extLst>
          </p:cNvPr>
          <p:cNvPicPr>
            <a:picLocks noChangeAspect="1"/>
          </p:cNvPicPr>
          <p:nvPr/>
        </p:nvPicPr>
        <p:blipFill>
          <a:blip r:embed="rId3"/>
          <a:stretch>
            <a:fillRect/>
          </a:stretch>
        </p:blipFill>
        <p:spPr>
          <a:xfrm>
            <a:off x="253320" y="5822376"/>
            <a:ext cx="2983719" cy="877564"/>
          </a:xfrm>
          <a:prstGeom prst="rect">
            <a:avLst/>
          </a:prstGeom>
        </p:spPr>
      </p:pic>
      <p:sp>
        <p:nvSpPr>
          <p:cNvPr id="8" name="Rectángulo 7">
            <a:extLst>
              <a:ext uri="{FF2B5EF4-FFF2-40B4-BE49-F238E27FC236}">
                <a16:creationId xmlns:a16="http://schemas.microsoft.com/office/drawing/2014/main" xmlns="" id="{EC9CDC3A-AFC7-47EC-9432-503BF9EA05FE}"/>
              </a:ext>
            </a:extLst>
          </p:cNvPr>
          <p:cNvSpPr/>
          <p:nvPr/>
        </p:nvSpPr>
        <p:spPr>
          <a:xfrm>
            <a:off x="383949" y="1076504"/>
            <a:ext cx="4788943" cy="584775"/>
          </a:xfrm>
          <a:prstGeom prst="rect">
            <a:avLst/>
          </a:prstGeom>
        </p:spPr>
        <p:txBody>
          <a:bodyPr wrap="square">
            <a:spAutoFit/>
          </a:bodyPr>
          <a:lstStyle/>
          <a:p>
            <a:pPr algn="ctr"/>
            <a:r>
              <a:rPr lang="es-CO" sz="3200" b="1" dirty="0">
                <a:solidFill>
                  <a:srgbClr val="00B050"/>
                </a:solidFill>
                <a:effectLst>
                  <a:outerShdw blurRad="38100" dist="38100" dir="2700000" algn="tl">
                    <a:srgbClr val="000000">
                      <a:alpha val="43137"/>
                    </a:srgbClr>
                  </a:outerShdw>
                </a:effectLst>
                <a:latin typeface="Bookman Old Style" panose="02050604050505020204" pitchFamily="18" charset="0"/>
              </a:rPr>
              <a:t>ORIGEN LABORAL</a:t>
            </a:r>
          </a:p>
        </p:txBody>
      </p:sp>
      <p:sp>
        <p:nvSpPr>
          <p:cNvPr id="7" name="CuadroTexto 6">
            <a:extLst>
              <a:ext uri="{FF2B5EF4-FFF2-40B4-BE49-F238E27FC236}">
                <a16:creationId xmlns:a16="http://schemas.microsoft.com/office/drawing/2014/main" xmlns="" id="{0B1EED30-21BE-41B6-933F-D04D6CA8A2EE}"/>
              </a:ext>
            </a:extLst>
          </p:cNvPr>
          <p:cNvSpPr txBox="1"/>
          <p:nvPr/>
        </p:nvSpPr>
        <p:spPr>
          <a:xfrm>
            <a:off x="776416" y="1661279"/>
            <a:ext cx="11031635" cy="830997"/>
          </a:xfrm>
          <a:prstGeom prst="rect">
            <a:avLst/>
          </a:prstGeom>
          <a:noFill/>
        </p:spPr>
        <p:txBody>
          <a:bodyPr wrap="square" rtlCol="0">
            <a:spAutoFit/>
          </a:bodyPr>
          <a:lstStyle/>
          <a:p>
            <a:pPr algn="just"/>
            <a:r>
              <a:rPr lang="es-CO" sz="1600" dirty="0">
                <a:latin typeface="Bookman Old Style" panose="02050604050505020204" pitchFamily="18" charset="0"/>
              </a:rPr>
              <a:t>Se evidencia que la parte del cuerpo con mayor afectación por enfermedades de origen laboral son miembros superiores con 52.5%, seguido por los hombros con un 22.5% y la zona lumbar con un 17,5%; sin embargo es de aclarar que algunos de los funcionarios presenta mas de dos (2) diagnósticos. </a:t>
            </a:r>
          </a:p>
        </p:txBody>
      </p:sp>
      <p:graphicFrame>
        <p:nvGraphicFramePr>
          <p:cNvPr id="10" name="Gráfico 9">
            <a:extLst>
              <a:ext uri="{FF2B5EF4-FFF2-40B4-BE49-F238E27FC236}">
                <a16:creationId xmlns:a16="http://schemas.microsoft.com/office/drawing/2014/main" xmlns="" id="{EF446FD4-9893-40FE-B90B-775BA60F3EAF}"/>
              </a:ext>
            </a:extLst>
          </p:cNvPr>
          <p:cNvGraphicFramePr>
            <a:graphicFrameLocks/>
          </p:cNvGraphicFramePr>
          <p:nvPr>
            <p:extLst>
              <p:ext uri="{D42A27DB-BD31-4B8C-83A1-F6EECF244321}">
                <p14:modId xmlns:p14="http://schemas.microsoft.com/office/powerpoint/2010/main" val="3935169987"/>
              </p:ext>
            </p:extLst>
          </p:nvPr>
        </p:nvGraphicFramePr>
        <p:xfrm>
          <a:off x="1272910" y="2492276"/>
          <a:ext cx="9646180" cy="376748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77834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F80A0AB5-A41A-46FB-8839-23C0C85A1D5E}"/>
              </a:ext>
            </a:extLst>
          </p:cNvPr>
          <p:cNvPicPr>
            <a:picLocks noChangeAspect="1"/>
          </p:cNvPicPr>
          <p:nvPr/>
        </p:nvPicPr>
        <p:blipFill>
          <a:blip r:embed="rId2"/>
          <a:stretch>
            <a:fillRect/>
          </a:stretch>
        </p:blipFill>
        <p:spPr>
          <a:xfrm>
            <a:off x="3237039" y="158060"/>
            <a:ext cx="5050263" cy="1283128"/>
          </a:xfrm>
          <a:prstGeom prst="rect">
            <a:avLst/>
          </a:prstGeom>
        </p:spPr>
      </p:pic>
      <p:pic>
        <p:nvPicPr>
          <p:cNvPr id="3" name="Imagen 2">
            <a:extLst>
              <a:ext uri="{FF2B5EF4-FFF2-40B4-BE49-F238E27FC236}">
                <a16:creationId xmlns:a16="http://schemas.microsoft.com/office/drawing/2014/main" xmlns="" id="{A8FE602B-6423-46DA-94BF-502B813FED0E}"/>
              </a:ext>
            </a:extLst>
          </p:cNvPr>
          <p:cNvPicPr>
            <a:picLocks noChangeAspect="1"/>
          </p:cNvPicPr>
          <p:nvPr/>
        </p:nvPicPr>
        <p:blipFill>
          <a:blip r:embed="rId3"/>
          <a:stretch>
            <a:fillRect/>
          </a:stretch>
        </p:blipFill>
        <p:spPr>
          <a:xfrm>
            <a:off x="253320" y="5822376"/>
            <a:ext cx="2983719" cy="877564"/>
          </a:xfrm>
          <a:prstGeom prst="rect">
            <a:avLst/>
          </a:prstGeom>
        </p:spPr>
      </p:pic>
      <p:sp>
        <p:nvSpPr>
          <p:cNvPr id="12" name="Rectángulo 11">
            <a:extLst>
              <a:ext uri="{FF2B5EF4-FFF2-40B4-BE49-F238E27FC236}">
                <a16:creationId xmlns:a16="http://schemas.microsoft.com/office/drawing/2014/main" xmlns="" id="{774BCE85-23EE-40AA-B620-296842C26BAE}"/>
              </a:ext>
            </a:extLst>
          </p:cNvPr>
          <p:cNvSpPr/>
          <p:nvPr/>
        </p:nvSpPr>
        <p:spPr>
          <a:xfrm>
            <a:off x="458123" y="879310"/>
            <a:ext cx="4112023" cy="584775"/>
          </a:xfrm>
          <a:prstGeom prst="rect">
            <a:avLst/>
          </a:prstGeom>
        </p:spPr>
        <p:txBody>
          <a:bodyPr wrap="none">
            <a:spAutoFit/>
          </a:bodyPr>
          <a:lstStyle/>
          <a:p>
            <a:pPr lvl="0"/>
            <a:r>
              <a:rPr lang="es-CO" sz="3200" b="1" dirty="0" smtClean="0">
                <a:solidFill>
                  <a:srgbClr val="00B050"/>
                </a:solidFill>
                <a:effectLst>
                  <a:outerShdw blurRad="38100" dist="38100" dir="2700000" algn="tl">
                    <a:srgbClr val="000000">
                      <a:alpha val="43137"/>
                    </a:srgbClr>
                  </a:outerShdw>
                </a:effectLst>
                <a:latin typeface="Bookman Old Style" panose="02050604050505020204" pitchFamily="18" charset="0"/>
              </a:rPr>
              <a:t>ACCIDENTALIDAD</a:t>
            </a:r>
            <a:endParaRPr lang="es-CO" sz="3200" b="1" dirty="0">
              <a:solidFill>
                <a:srgbClr val="00B050"/>
              </a:solidFill>
              <a:effectLst>
                <a:outerShdw blurRad="38100" dist="38100" dir="2700000" algn="tl">
                  <a:srgbClr val="000000">
                    <a:alpha val="43137"/>
                  </a:srgbClr>
                </a:outerShdw>
              </a:effectLst>
              <a:latin typeface="Bookman Old Style" panose="02050604050505020204" pitchFamily="18" charset="0"/>
            </a:endParaRPr>
          </a:p>
        </p:txBody>
      </p:sp>
      <p:pic>
        <p:nvPicPr>
          <p:cNvPr id="1026" name="Picture 2" descr="https://arpsura.suramericana.com/servicios-linea/cewolf;jsessionid=hHJKdmFJXy522dlZNBXpkJ0XtVrkRhnjxyJ7m8pl9gxn5qXyHRYf!1254549019!1697841310!1575404916168?img=1246837084&amp;width=750&amp;height=300&amp;ieha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20" y="1618937"/>
            <a:ext cx="8033981" cy="43621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CuadroTexto 6">
            <a:extLst>
              <a:ext uri="{FF2B5EF4-FFF2-40B4-BE49-F238E27FC236}">
                <a16:creationId xmlns:a16="http://schemas.microsoft.com/office/drawing/2014/main" xmlns="" id="{0B1EED30-21BE-41B6-933F-D04D6CA8A2EE}"/>
              </a:ext>
            </a:extLst>
          </p:cNvPr>
          <p:cNvSpPr txBox="1"/>
          <p:nvPr/>
        </p:nvSpPr>
        <p:spPr>
          <a:xfrm>
            <a:off x="8423627" y="1960045"/>
            <a:ext cx="3448584" cy="3046988"/>
          </a:xfrm>
          <a:prstGeom prst="rect">
            <a:avLst/>
          </a:prstGeom>
          <a:noFill/>
        </p:spPr>
        <p:txBody>
          <a:bodyPr wrap="square" rtlCol="0">
            <a:spAutoFit/>
          </a:bodyPr>
          <a:lstStyle/>
          <a:p>
            <a:pPr algn="just"/>
            <a:r>
              <a:rPr lang="es-CO" sz="1600" dirty="0" smtClean="0">
                <a:latin typeface="Bookman Old Style" panose="02050604050505020204" pitchFamily="18" charset="0"/>
              </a:rPr>
              <a:t>La frecuencia de accidentalidad de enero a octubre de 2019 SE REFLEJADA EN 36 EVENTOS donde se evidencia que en los meses de Mayo y Agosto hubo un incremento representativo, el cual tiene una participación del  39% de la accidentalidad total presentada hasta la fecha relacionada, siendo estos dos picos con actividades relacionadas con su labor.</a:t>
            </a:r>
            <a:endParaRPr lang="es-CO" sz="1600" dirty="0">
              <a:latin typeface="Bookman Old Style" panose="02050604050505020204" pitchFamily="18" charset="0"/>
            </a:endParaRPr>
          </a:p>
        </p:txBody>
      </p:sp>
    </p:spTree>
    <p:extLst>
      <p:ext uri="{BB962C8B-B14F-4D97-AF65-F5344CB8AC3E}">
        <p14:creationId xmlns:p14="http://schemas.microsoft.com/office/powerpoint/2010/main" val="3425711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F80A0AB5-A41A-46FB-8839-23C0C85A1D5E}"/>
              </a:ext>
            </a:extLst>
          </p:cNvPr>
          <p:cNvPicPr>
            <a:picLocks noChangeAspect="1"/>
          </p:cNvPicPr>
          <p:nvPr/>
        </p:nvPicPr>
        <p:blipFill>
          <a:blip r:embed="rId2"/>
          <a:stretch>
            <a:fillRect/>
          </a:stretch>
        </p:blipFill>
        <p:spPr>
          <a:xfrm>
            <a:off x="3278603" y="0"/>
            <a:ext cx="5050263" cy="1283128"/>
          </a:xfrm>
          <a:prstGeom prst="rect">
            <a:avLst/>
          </a:prstGeom>
        </p:spPr>
      </p:pic>
      <p:pic>
        <p:nvPicPr>
          <p:cNvPr id="3" name="Imagen 2">
            <a:extLst>
              <a:ext uri="{FF2B5EF4-FFF2-40B4-BE49-F238E27FC236}">
                <a16:creationId xmlns:a16="http://schemas.microsoft.com/office/drawing/2014/main" xmlns="" id="{A8FE602B-6423-46DA-94BF-502B813FED0E}"/>
              </a:ext>
            </a:extLst>
          </p:cNvPr>
          <p:cNvPicPr>
            <a:picLocks noChangeAspect="1"/>
          </p:cNvPicPr>
          <p:nvPr/>
        </p:nvPicPr>
        <p:blipFill>
          <a:blip r:embed="rId3"/>
          <a:stretch>
            <a:fillRect/>
          </a:stretch>
        </p:blipFill>
        <p:spPr>
          <a:xfrm>
            <a:off x="253320" y="5822376"/>
            <a:ext cx="2983719" cy="877564"/>
          </a:xfrm>
          <a:prstGeom prst="rect">
            <a:avLst/>
          </a:prstGeom>
        </p:spPr>
      </p:pic>
      <p:sp>
        <p:nvSpPr>
          <p:cNvPr id="8" name="Rectángulo 7">
            <a:extLst>
              <a:ext uri="{FF2B5EF4-FFF2-40B4-BE49-F238E27FC236}">
                <a16:creationId xmlns:a16="http://schemas.microsoft.com/office/drawing/2014/main" xmlns="" id="{EC9CDC3A-AFC7-47EC-9432-503BF9EA05FE}"/>
              </a:ext>
            </a:extLst>
          </p:cNvPr>
          <p:cNvSpPr/>
          <p:nvPr/>
        </p:nvSpPr>
        <p:spPr>
          <a:xfrm>
            <a:off x="797581" y="676587"/>
            <a:ext cx="3134116" cy="461665"/>
          </a:xfrm>
          <a:prstGeom prst="rect">
            <a:avLst/>
          </a:prstGeom>
        </p:spPr>
        <p:txBody>
          <a:bodyPr wrap="square">
            <a:spAutoFit/>
          </a:bodyPr>
          <a:lstStyle/>
          <a:p>
            <a:r>
              <a:rPr lang="es-CO" sz="2400" b="1" dirty="0">
                <a:solidFill>
                  <a:srgbClr val="00B050"/>
                </a:solidFill>
                <a:effectLst>
                  <a:outerShdw blurRad="38100" dist="38100" dir="2700000" algn="tl">
                    <a:srgbClr val="000000">
                      <a:alpha val="43137"/>
                    </a:srgbClr>
                  </a:outerShdw>
                </a:effectLst>
                <a:latin typeface="Bookman Old Style" panose="02050604050505020204" pitchFamily="18" charset="0"/>
              </a:rPr>
              <a:t>ACCIDENTALIDAD</a:t>
            </a:r>
          </a:p>
        </p:txBody>
      </p:sp>
      <p:sp>
        <p:nvSpPr>
          <p:cNvPr id="7" name="CuadroTexto 6">
            <a:extLst>
              <a:ext uri="{FF2B5EF4-FFF2-40B4-BE49-F238E27FC236}">
                <a16:creationId xmlns:a16="http://schemas.microsoft.com/office/drawing/2014/main" xmlns="" id="{0B1EED30-21BE-41B6-933F-D04D6CA8A2EE}"/>
              </a:ext>
            </a:extLst>
          </p:cNvPr>
          <p:cNvSpPr txBox="1"/>
          <p:nvPr/>
        </p:nvSpPr>
        <p:spPr>
          <a:xfrm>
            <a:off x="346838" y="4849813"/>
            <a:ext cx="11064269" cy="954107"/>
          </a:xfrm>
          <a:prstGeom prst="rect">
            <a:avLst/>
          </a:prstGeom>
          <a:noFill/>
        </p:spPr>
        <p:txBody>
          <a:bodyPr wrap="square" rtlCol="0">
            <a:spAutoFit/>
          </a:bodyPr>
          <a:lstStyle/>
          <a:p>
            <a:pPr algn="just"/>
            <a:r>
              <a:rPr lang="es-CO" sz="1400" dirty="0">
                <a:latin typeface="Bookman Old Style" panose="02050604050505020204" pitchFamily="18" charset="0"/>
              </a:rPr>
              <a:t>La severidad presentada durante </a:t>
            </a:r>
            <a:r>
              <a:rPr lang="es-CO" sz="1400" dirty="0" smtClean="0">
                <a:latin typeface="Bookman Old Style" panose="02050604050505020204" pitchFamily="18" charset="0"/>
              </a:rPr>
              <a:t>de enero a octubre es </a:t>
            </a:r>
            <a:r>
              <a:rPr lang="es-CO" sz="1400" dirty="0">
                <a:latin typeface="Bookman Old Style" panose="02050604050505020204" pitchFamily="18" charset="0"/>
              </a:rPr>
              <a:t>de </a:t>
            </a:r>
            <a:r>
              <a:rPr lang="es-CO" sz="1400" dirty="0" smtClean="0">
                <a:latin typeface="Bookman Old Style" panose="02050604050505020204" pitchFamily="18" charset="0"/>
              </a:rPr>
              <a:t>383 </a:t>
            </a:r>
            <a:r>
              <a:rPr lang="es-CO" sz="1400" dirty="0">
                <a:latin typeface="Bookman Old Style" panose="02050604050505020204" pitchFamily="18" charset="0"/>
              </a:rPr>
              <a:t>días de </a:t>
            </a:r>
            <a:r>
              <a:rPr lang="es-CO" sz="1400" dirty="0" smtClean="0">
                <a:latin typeface="Bookman Old Style" panose="02050604050505020204" pitchFamily="18" charset="0"/>
              </a:rPr>
              <a:t>incapacidad.</a:t>
            </a:r>
          </a:p>
          <a:p>
            <a:pPr algn="just"/>
            <a:r>
              <a:rPr lang="es-CO" sz="1400" dirty="0" smtClean="0">
                <a:latin typeface="Bookman Old Style" panose="02050604050505020204" pitchFamily="18" charset="0"/>
              </a:rPr>
              <a:t>El mes de mayor severidad </a:t>
            </a:r>
            <a:r>
              <a:rPr lang="es-CO" sz="1400" dirty="0">
                <a:latin typeface="Bookman Old Style" panose="02050604050505020204" pitchFamily="18" charset="0"/>
              </a:rPr>
              <a:t>es mayo con 203 </a:t>
            </a:r>
            <a:r>
              <a:rPr lang="es-CO" sz="1400" dirty="0" smtClean="0">
                <a:latin typeface="Bookman Old Style" panose="02050604050505020204" pitchFamily="18" charset="0"/>
              </a:rPr>
              <a:t>días, equivalentes al </a:t>
            </a:r>
            <a:r>
              <a:rPr lang="es-CO" sz="1400" dirty="0">
                <a:latin typeface="Bookman Old Style" panose="02050604050505020204" pitchFamily="18" charset="0"/>
              </a:rPr>
              <a:t>50% </a:t>
            </a:r>
            <a:r>
              <a:rPr lang="es-CO" sz="1400" dirty="0" smtClean="0">
                <a:latin typeface="Bookman Old Style" panose="02050604050505020204" pitchFamily="18" charset="0"/>
              </a:rPr>
              <a:t>de la severidad total, teniendo en cuenta que un solo accidente tiene 156 días. </a:t>
            </a:r>
            <a:r>
              <a:rPr lang="es-CO" sz="1400" dirty="0">
                <a:latin typeface="Bookman Old Style" panose="02050604050505020204" pitchFamily="18" charset="0"/>
              </a:rPr>
              <a:t>S</a:t>
            </a:r>
            <a:r>
              <a:rPr lang="es-CO" sz="1400" dirty="0" smtClean="0">
                <a:latin typeface="Bookman Old Style" panose="02050604050505020204" pitchFamily="18" charset="0"/>
              </a:rPr>
              <a:t>eguido por enero el cual refleja 77 días, </a:t>
            </a:r>
            <a:r>
              <a:rPr lang="es-CO" sz="1400" dirty="0">
                <a:latin typeface="Bookman Old Style" panose="02050604050505020204" pitchFamily="18" charset="0"/>
              </a:rPr>
              <a:t>lo cual corresponde al </a:t>
            </a:r>
            <a:r>
              <a:rPr lang="es-CO" sz="1400" dirty="0" smtClean="0">
                <a:latin typeface="Bookman Old Style" panose="02050604050505020204" pitchFamily="18" charset="0"/>
              </a:rPr>
              <a:t>20% </a:t>
            </a:r>
            <a:r>
              <a:rPr lang="es-CO" sz="1400" dirty="0">
                <a:latin typeface="Bookman Old Style" panose="02050604050505020204" pitchFamily="18" charset="0"/>
              </a:rPr>
              <a:t>del total de la </a:t>
            </a:r>
            <a:r>
              <a:rPr lang="es-CO" sz="1400" dirty="0" smtClean="0">
                <a:latin typeface="Bookman Old Style" panose="02050604050505020204" pitchFamily="18" charset="0"/>
              </a:rPr>
              <a:t>severidad, que corresponden a un solo accidente considerado como grave.</a:t>
            </a:r>
            <a:endParaRPr lang="es-CO" sz="1400" dirty="0">
              <a:latin typeface="Bookman Old Style" panose="02050604050505020204" pitchFamily="18" charset="0"/>
            </a:endParaRPr>
          </a:p>
        </p:txBody>
      </p:sp>
      <p:graphicFrame>
        <p:nvGraphicFramePr>
          <p:cNvPr id="10" name="1 Gráfico"/>
          <p:cNvGraphicFramePr>
            <a:graphicFrameLocks/>
          </p:cNvGraphicFramePr>
          <p:nvPr>
            <p:extLst>
              <p:ext uri="{D42A27DB-BD31-4B8C-83A1-F6EECF244321}">
                <p14:modId xmlns:p14="http://schemas.microsoft.com/office/powerpoint/2010/main" val="2102797821"/>
              </p:ext>
            </p:extLst>
          </p:nvPr>
        </p:nvGraphicFramePr>
        <p:xfrm>
          <a:off x="797581" y="1283127"/>
          <a:ext cx="10613526" cy="340879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27109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F80A0AB5-A41A-46FB-8839-23C0C85A1D5E}"/>
              </a:ext>
            </a:extLst>
          </p:cNvPr>
          <p:cNvPicPr>
            <a:picLocks noChangeAspect="1"/>
          </p:cNvPicPr>
          <p:nvPr/>
        </p:nvPicPr>
        <p:blipFill>
          <a:blip r:embed="rId2"/>
          <a:stretch>
            <a:fillRect/>
          </a:stretch>
        </p:blipFill>
        <p:spPr>
          <a:xfrm>
            <a:off x="2862965" y="137279"/>
            <a:ext cx="5050263" cy="1283128"/>
          </a:xfrm>
          <a:prstGeom prst="rect">
            <a:avLst/>
          </a:prstGeom>
        </p:spPr>
      </p:pic>
      <p:pic>
        <p:nvPicPr>
          <p:cNvPr id="3" name="Imagen 2">
            <a:extLst>
              <a:ext uri="{FF2B5EF4-FFF2-40B4-BE49-F238E27FC236}">
                <a16:creationId xmlns:a16="http://schemas.microsoft.com/office/drawing/2014/main" xmlns="" id="{A8FE602B-6423-46DA-94BF-502B813FED0E}"/>
              </a:ext>
            </a:extLst>
          </p:cNvPr>
          <p:cNvPicPr>
            <a:picLocks noChangeAspect="1"/>
          </p:cNvPicPr>
          <p:nvPr/>
        </p:nvPicPr>
        <p:blipFill>
          <a:blip r:embed="rId3"/>
          <a:stretch>
            <a:fillRect/>
          </a:stretch>
        </p:blipFill>
        <p:spPr>
          <a:xfrm>
            <a:off x="253320" y="5822376"/>
            <a:ext cx="2983719" cy="877564"/>
          </a:xfrm>
          <a:prstGeom prst="rect">
            <a:avLst/>
          </a:prstGeom>
        </p:spPr>
      </p:pic>
      <p:sp>
        <p:nvSpPr>
          <p:cNvPr id="7" name="Rectángulo 6">
            <a:extLst>
              <a:ext uri="{FF2B5EF4-FFF2-40B4-BE49-F238E27FC236}">
                <a16:creationId xmlns:a16="http://schemas.microsoft.com/office/drawing/2014/main" xmlns="" id="{EC1FF4FB-DA10-4AC7-B700-00B9331577EC}"/>
              </a:ext>
            </a:extLst>
          </p:cNvPr>
          <p:cNvSpPr/>
          <p:nvPr/>
        </p:nvSpPr>
        <p:spPr>
          <a:xfrm>
            <a:off x="7495082" y="3011231"/>
            <a:ext cx="4347148" cy="2031325"/>
          </a:xfrm>
          <a:prstGeom prst="rect">
            <a:avLst/>
          </a:prstGeom>
        </p:spPr>
        <p:txBody>
          <a:bodyPr wrap="square">
            <a:spAutoFit/>
          </a:bodyPr>
          <a:lstStyle/>
          <a:p>
            <a:pPr algn="just"/>
            <a:r>
              <a:rPr lang="es-CO" sz="1400" dirty="0" smtClean="0">
                <a:latin typeface="Bookman Old Style" panose="02050604050505020204" pitchFamily="18" charset="0"/>
              </a:rPr>
              <a:t>De la accidentalidad presentada de enero a octubre se puede destacar que un 83% corresponde a accidentes relacionados con las actividades propias de la labor que realizan los funcionarios.</a:t>
            </a:r>
          </a:p>
          <a:p>
            <a:pPr algn="just"/>
            <a:r>
              <a:rPr lang="es-CO" sz="1400" dirty="0">
                <a:latin typeface="Bookman Old Style" panose="02050604050505020204" pitchFamily="18" charset="0"/>
              </a:rPr>
              <a:t>E</a:t>
            </a:r>
            <a:r>
              <a:rPr lang="es-CO" sz="1400" dirty="0" smtClean="0">
                <a:latin typeface="Bookman Old Style" panose="02050604050505020204" pitchFamily="18" charset="0"/>
              </a:rPr>
              <a:t>l 11% corresponde a accidentes relacionados con transito, y el 6% corresponde a desarrollo de actividades recreativas o culturales que son organizadas por la alcaldía. </a:t>
            </a:r>
            <a:endParaRPr lang="es-CO" sz="1400" dirty="0"/>
          </a:p>
        </p:txBody>
      </p:sp>
      <p:sp>
        <p:nvSpPr>
          <p:cNvPr id="8" name="Rectángulo 7">
            <a:extLst>
              <a:ext uri="{FF2B5EF4-FFF2-40B4-BE49-F238E27FC236}">
                <a16:creationId xmlns:a16="http://schemas.microsoft.com/office/drawing/2014/main" xmlns="" id="{1D036B8D-049A-4325-A03B-248BC49F2526}"/>
              </a:ext>
            </a:extLst>
          </p:cNvPr>
          <p:cNvSpPr/>
          <p:nvPr/>
        </p:nvSpPr>
        <p:spPr>
          <a:xfrm>
            <a:off x="253320" y="835632"/>
            <a:ext cx="4112023" cy="584775"/>
          </a:xfrm>
          <a:prstGeom prst="rect">
            <a:avLst/>
          </a:prstGeom>
        </p:spPr>
        <p:txBody>
          <a:bodyPr wrap="none">
            <a:spAutoFit/>
          </a:bodyPr>
          <a:lstStyle/>
          <a:p>
            <a:pPr lvl="0"/>
            <a:r>
              <a:rPr lang="es-CO" sz="3200" b="1" dirty="0">
                <a:solidFill>
                  <a:srgbClr val="00B050"/>
                </a:solidFill>
                <a:effectLst>
                  <a:outerShdw blurRad="38100" dist="38100" dir="2700000" algn="tl">
                    <a:srgbClr val="000000">
                      <a:alpha val="43137"/>
                    </a:srgbClr>
                  </a:outerShdw>
                </a:effectLst>
                <a:latin typeface="Bookman Old Style" panose="02050604050505020204" pitchFamily="18" charset="0"/>
              </a:rPr>
              <a:t>ACCIDENTALIDAD</a:t>
            </a:r>
          </a:p>
        </p:txBody>
      </p:sp>
      <p:graphicFrame>
        <p:nvGraphicFramePr>
          <p:cNvPr id="9" name="1 Gráfico"/>
          <p:cNvGraphicFramePr>
            <a:graphicFrameLocks/>
          </p:cNvGraphicFramePr>
          <p:nvPr>
            <p:extLst>
              <p:ext uri="{D42A27DB-BD31-4B8C-83A1-F6EECF244321}">
                <p14:modId xmlns:p14="http://schemas.microsoft.com/office/powerpoint/2010/main" val="1490546303"/>
              </p:ext>
            </p:extLst>
          </p:nvPr>
        </p:nvGraphicFramePr>
        <p:xfrm>
          <a:off x="861066" y="1974275"/>
          <a:ext cx="6439144" cy="38481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08290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F80A0AB5-A41A-46FB-8839-23C0C85A1D5E}"/>
              </a:ext>
            </a:extLst>
          </p:cNvPr>
          <p:cNvPicPr>
            <a:picLocks noChangeAspect="1"/>
          </p:cNvPicPr>
          <p:nvPr/>
        </p:nvPicPr>
        <p:blipFill>
          <a:blip r:embed="rId2"/>
          <a:stretch>
            <a:fillRect/>
          </a:stretch>
        </p:blipFill>
        <p:spPr>
          <a:xfrm>
            <a:off x="3237039" y="158060"/>
            <a:ext cx="5050263" cy="1283128"/>
          </a:xfrm>
          <a:prstGeom prst="rect">
            <a:avLst/>
          </a:prstGeom>
        </p:spPr>
      </p:pic>
      <p:pic>
        <p:nvPicPr>
          <p:cNvPr id="3" name="Imagen 2">
            <a:extLst>
              <a:ext uri="{FF2B5EF4-FFF2-40B4-BE49-F238E27FC236}">
                <a16:creationId xmlns:a16="http://schemas.microsoft.com/office/drawing/2014/main" xmlns="" id="{A8FE602B-6423-46DA-94BF-502B813FED0E}"/>
              </a:ext>
            </a:extLst>
          </p:cNvPr>
          <p:cNvPicPr>
            <a:picLocks noChangeAspect="1"/>
          </p:cNvPicPr>
          <p:nvPr/>
        </p:nvPicPr>
        <p:blipFill>
          <a:blip r:embed="rId3"/>
          <a:stretch>
            <a:fillRect/>
          </a:stretch>
        </p:blipFill>
        <p:spPr>
          <a:xfrm>
            <a:off x="253320" y="5822376"/>
            <a:ext cx="2983719" cy="877564"/>
          </a:xfrm>
          <a:prstGeom prst="rect">
            <a:avLst/>
          </a:prstGeom>
        </p:spPr>
      </p:pic>
      <p:sp>
        <p:nvSpPr>
          <p:cNvPr id="8" name="Rectángulo 7">
            <a:extLst>
              <a:ext uri="{FF2B5EF4-FFF2-40B4-BE49-F238E27FC236}">
                <a16:creationId xmlns:a16="http://schemas.microsoft.com/office/drawing/2014/main" xmlns="" id="{EC9CDC3A-AFC7-47EC-9432-503BF9EA05FE}"/>
              </a:ext>
            </a:extLst>
          </p:cNvPr>
          <p:cNvSpPr/>
          <p:nvPr/>
        </p:nvSpPr>
        <p:spPr>
          <a:xfrm>
            <a:off x="439801" y="856413"/>
            <a:ext cx="4281055" cy="584775"/>
          </a:xfrm>
          <a:prstGeom prst="rect">
            <a:avLst/>
          </a:prstGeom>
        </p:spPr>
        <p:txBody>
          <a:bodyPr wrap="square">
            <a:spAutoFit/>
          </a:bodyPr>
          <a:lstStyle/>
          <a:p>
            <a:r>
              <a:rPr lang="es-CO" sz="3200" b="1" dirty="0">
                <a:solidFill>
                  <a:srgbClr val="00B050"/>
                </a:solidFill>
                <a:effectLst>
                  <a:outerShdw blurRad="38100" dist="38100" dir="2700000" algn="tl">
                    <a:srgbClr val="000000">
                      <a:alpha val="43137"/>
                    </a:srgbClr>
                  </a:outerShdw>
                </a:effectLst>
                <a:latin typeface="Bookman Old Style" panose="02050604050505020204" pitchFamily="18" charset="0"/>
              </a:rPr>
              <a:t>AUSENTISMO</a:t>
            </a:r>
          </a:p>
        </p:txBody>
      </p:sp>
      <p:sp>
        <p:nvSpPr>
          <p:cNvPr id="11" name="Marcador de contenido 2">
            <a:extLst>
              <a:ext uri="{FF2B5EF4-FFF2-40B4-BE49-F238E27FC236}">
                <a16:creationId xmlns:a16="http://schemas.microsoft.com/office/drawing/2014/main" xmlns="" id="{64EFAD4B-16E1-4C9F-A62B-0B7B91B9C85E}"/>
              </a:ext>
            </a:extLst>
          </p:cNvPr>
          <p:cNvSpPr txBox="1">
            <a:spLocks/>
          </p:cNvSpPr>
          <p:nvPr/>
        </p:nvSpPr>
        <p:spPr>
          <a:xfrm>
            <a:off x="8034728" y="2308682"/>
            <a:ext cx="3917429" cy="319270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CO" sz="1800" dirty="0">
                <a:latin typeface="Bookman Old Style" panose="02050604050505020204" pitchFamily="18" charset="0"/>
              </a:rPr>
              <a:t>Durante </a:t>
            </a:r>
            <a:r>
              <a:rPr lang="es-CO" sz="1800" dirty="0" smtClean="0">
                <a:latin typeface="Bookman Old Style" panose="02050604050505020204" pitchFamily="18" charset="0"/>
              </a:rPr>
              <a:t>los meses de enero a octubre de 2019 se generaron un total de 433 incapacidades con un promedio aproximado de 44 incapacidades por mes, las cuales generaron un total de para un total 2867 días perdidos, siendo enero el mes de mayor días de incapacidad con una participación del 14%, seguido por el mes de febrero con el 12%.</a:t>
            </a:r>
          </a:p>
        </p:txBody>
      </p:sp>
      <p:graphicFrame>
        <p:nvGraphicFramePr>
          <p:cNvPr id="10" name="1 Gráfico"/>
          <p:cNvGraphicFramePr>
            <a:graphicFrameLocks/>
          </p:cNvGraphicFramePr>
          <p:nvPr>
            <p:extLst>
              <p:ext uri="{D42A27DB-BD31-4B8C-83A1-F6EECF244321}">
                <p14:modId xmlns:p14="http://schemas.microsoft.com/office/powerpoint/2010/main" val="2836245706"/>
              </p:ext>
            </p:extLst>
          </p:nvPr>
        </p:nvGraphicFramePr>
        <p:xfrm>
          <a:off x="439802" y="1821876"/>
          <a:ext cx="7534965" cy="40005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299905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F80A0AB5-A41A-46FB-8839-23C0C85A1D5E}"/>
              </a:ext>
            </a:extLst>
          </p:cNvPr>
          <p:cNvPicPr>
            <a:picLocks noChangeAspect="1"/>
          </p:cNvPicPr>
          <p:nvPr/>
        </p:nvPicPr>
        <p:blipFill>
          <a:blip r:embed="rId2"/>
          <a:stretch>
            <a:fillRect/>
          </a:stretch>
        </p:blipFill>
        <p:spPr>
          <a:xfrm>
            <a:off x="3237039" y="158060"/>
            <a:ext cx="5050263" cy="1283128"/>
          </a:xfrm>
          <a:prstGeom prst="rect">
            <a:avLst/>
          </a:prstGeom>
        </p:spPr>
      </p:pic>
      <p:pic>
        <p:nvPicPr>
          <p:cNvPr id="3" name="Imagen 2">
            <a:extLst>
              <a:ext uri="{FF2B5EF4-FFF2-40B4-BE49-F238E27FC236}">
                <a16:creationId xmlns:a16="http://schemas.microsoft.com/office/drawing/2014/main" xmlns="" id="{A8FE602B-6423-46DA-94BF-502B813FED0E}"/>
              </a:ext>
            </a:extLst>
          </p:cNvPr>
          <p:cNvPicPr>
            <a:picLocks noChangeAspect="1"/>
          </p:cNvPicPr>
          <p:nvPr/>
        </p:nvPicPr>
        <p:blipFill>
          <a:blip r:embed="rId3"/>
          <a:stretch>
            <a:fillRect/>
          </a:stretch>
        </p:blipFill>
        <p:spPr>
          <a:xfrm>
            <a:off x="253320" y="5822376"/>
            <a:ext cx="2983719" cy="877564"/>
          </a:xfrm>
          <a:prstGeom prst="rect">
            <a:avLst/>
          </a:prstGeom>
        </p:spPr>
      </p:pic>
      <p:sp>
        <p:nvSpPr>
          <p:cNvPr id="8" name="Rectángulo 7">
            <a:extLst>
              <a:ext uri="{FF2B5EF4-FFF2-40B4-BE49-F238E27FC236}">
                <a16:creationId xmlns:a16="http://schemas.microsoft.com/office/drawing/2014/main" xmlns="" id="{EC9CDC3A-AFC7-47EC-9432-503BF9EA05FE}"/>
              </a:ext>
            </a:extLst>
          </p:cNvPr>
          <p:cNvSpPr/>
          <p:nvPr/>
        </p:nvSpPr>
        <p:spPr>
          <a:xfrm>
            <a:off x="439802" y="932653"/>
            <a:ext cx="4281055" cy="584775"/>
          </a:xfrm>
          <a:prstGeom prst="rect">
            <a:avLst/>
          </a:prstGeom>
        </p:spPr>
        <p:txBody>
          <a:bodyPr wrap="square">
            <a:spAutoFit/>
          </a:bodyPr>
          <a:lstStyle/>
          <a:p>
            <a:r>
              <a:rPr lang="es-CO" sz="3200" b="1" dirty="0">
                <a:solidFill>
                  <a:srgbClr val="00B050"/>
                </a:solidFill>
                <a:effectLst>
                  <a:outerShdw blurRad="38100" dist="38100" dir="2700000" algn="tl">
                    <a:srgbClr val="000000">
                      <a:alpha val="43137"/>
                    </a:srgbClr>
                  </a:outerShdw>
                </a:effectLst>
                <a:latin typeface="Bookman Old Style" panose="02050604050505020204" pitchFamily="18" charset="0"/>
              </a:rPr>
              <a:t>AUSENTISMO</a:t>
            </a:r>
          </a:p>
        </p:txBody>
      </p:sp>
      <p:sp>
        <p:nvSpPr>
          <p:cNvPr id="11" name="Marcador de contenido 2">
            <a:extLst>
              <a:ext uri="{FF2B5EF4-FFF2-40B4-BE49-F238E27FC236}">
                <a16:creationId xmlns:a16="http://schemas.microsoft.com/office/drawing/2014/main" xmlns="" id="{64EFAD4B-16E1-4C9F-A62B-0B7B91B9C85E}"/>
              </a:ext>
            </a:extLst>
          </p:cNvPr>
          <p:cNvSpPr txBox="1">
            <a:spLocks/>
          </p:cNvSpPr>
          <p:nvPr/>
        </p:nvSpPr>
        <p:spPr>
          <a:xfrm>
            <a:off x="7925708" y="2233731"/>
            <a:ext cx="3709851" cy="334261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CO" sz="1600" dirty="0" smtClean="0">
                <a:latin typeface="Bookman Old Style" panose="02050604050505020204" pitchFamily="18" charset="0"/>
              </a:rPr>
              <a:t>Durante el periodo de enero a octubre de 2019, el origen por enfermedad general es el primer generador de ausentismo laboral con una participación del 68% seguido por las licencias de maternidad con un 16%.</a:t>
            </a:r>
          </a:p>
          <a:p>
            <a:pPr algn="just"/>
            <a:r>
              <a:rPr lang="es-CO" sz="1600" dirty="0" smtClean="0">
                <a:latin typeface="Bookman Old Style" panose="02050604050505020204" pitchFamily="18" charset="0"/>
              </a:rPr>
              <a:t>Con relación a la frecuencia  la incapacidad por enfermedad general esta cuenta con una participación de 81%. Seguido por los accidentes de trabajo con una participación del 12%.</a:t>
            </a:r>
            <a:endParaRPr lang="es-CO" sz="1600" dirty="0">
              <a:latin typeface="Bookman Old Style" panose="02050604050505020204" pitchFamily="18" charset="0"/>
            </a:endParaRPr>
          </a:p>
        </p:txBody>
      </p:sp>
      <p:graphicFrame>
        <p:nvGraphicFramePr>
          <p:cNvPr id="13" name="1 Gráfico"/>
          <p:cNvGraphicFramePr>
            <a:graphicFrameLocks/>
          </p:cNvGraphicFramePr>
          <p:nvPr>
            <p:extLst>
              <p:ext uri="{D42A27DB-BD31-4B8C-83A1-F6EECF244321}">
                <p14:modId xmlns:p14="http://schemas.microsoft.com/office/powerpoint/2010/main" val="2208041173"/>
              </p:ext>
            </p:extLst>
          </p:nvPr>
        </p:nvGraphicFramePr>
        <p:xfrm>
          <a:off x="439802" y="1791967"/>
          <a:ext cx="7145220" cy="40304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392163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F80A0AB5-A41A-46FB-8839-23C0C85A1D5E}"/>
              </a:ext>
            </a:extLst>
          </p:cNvPr>
          <p:cNvPicPr>
            <a:picLocks noChangeAspect="1"/>
          </p:cNvPicPr>
          <p:nvPr/>
        </p:nvPicPr>
        <p:blipFill>
          <a:blip r:embed="rId2"/>
          <a:stretch>
            <a:fillRect/>
          </a:stretch>
        </p:blipFill>
        <p:spPr>
          <a:xfrm>
            <a:off x="3237039" y="158060"/>
            <a:ext cx="5050263" cy="1283128"/>
          </a:xfrm>
          <a:prstGeom prst="rect">
            <a:avLst/>
          </a:prstGeom>
        </p:spPr>
      </p:pic>
      <p:pic>
        <p:nvPicPr>
          <p:cNvPr id="3" name="Imagen 2">
            <a:extLst>
              <a:ext uri="{FF2B5EF4-FFF2-40B4-BE49-F238E27FC236}">
                <a16:creationId xmlns:a16="http://schemas.microsoft.com/office/drawing/2014/main" xmlns="" id="{A8FE602B-6423-46DA-94BF-502B813FED0E}"/>
              </a:ext>
            </a:extLst>
          </p:cNvPr>
          <p:cNvPicPr>
            <a:picLocks noChangeAspect="1"/>
          </p:cNvPicPr>
          <p:nvPr/>
        </p:nvPicPr>
        <p:blipFill>
          <a:blip r:embed="rId3"/>
          <a:stretch>
            <a:fillRect/>
          </a:stretch>
        </p:blipFill>
        <p:spPr>
          <a:xfrm>
            <a:off x="253320" y="5822376"/>
            <a:ext cx="2983719" cy="877564"/>
          </a:xfrm>
          <a:prstGeom prst="rect">
            <a:avLst/>
          </a:prstGeom>
        </p:spPr>
      </p:pic>
      <p:sp>
        <p:nvSpPr>
          <p:cNvPr id="8" name="Rectángulo 7">
            <a:extLst>
              <a:ext uri="{FF2B5EF4-FFF2-40B4-BE49-F238E27FC236}">
                <a16:creationId xmlns:a16="http://schemas.microsoft.com/office/drawing/2014/main" xmlns="" id="{EC9CDC3A-AFC7-47EC-9432-503BF9EA05FE}"/>
              </a:ext>
            </a:extLst>
          </p:cNvPr>
          <p:cNvSpPr/>
          <p:nvPr/>
        </p:nvSpPr>
        <p:spPr>
          <a:xfrm>
            <a:off x="141143" y="1256679"/>
            <a:ext cx="7590584" cy="584775"/>
          </a:xfrm>
          <a:prstGeom prst="rect">
            <a:avLst/>
          </a:prstGeom>
        </p:spPr>
        <p:txBody>
          <a:bodyPr wrap="square">
            <a:spAutoFit/>
          </a:bodyPr>
          <a:lstStyle/>
          <a:p>
            <a:r>
              <a:rPr lang="es-CO" sz="3200" b="1" dirty="0">
                <a:solidFill>
                  <a:srgbClr val="00B050"/>
                </a:solidFill>
                <a:effectLst>
                  <a:outerShdw blurRad="38100" dist="38100" dir="2700000" algn="tl">
                    <a:srgbClr val="000000">
                      <a:alpha val="43137"/>
                    </a:srgbClr>
                  </a:outerShdw>
                </a:effectLst>
                <a:latin typeface="Bookman Old Style" panose="02050604050505020204" pitchFamily="18" charset="0"/>
              </a:rPr>
              <a:t>INSPECCIONES DE SEGURIDAD</a:t>
            </a:r>
          </a:p>
        </p:txBody>
      </p:sp>
      <p:graphicFrame>
        <p:nvGraphicFramePr>
          <p:cNvPr id="4" name="Diagrama 3">
            <a:extLst>
              <a:ext uri="{FF2B5EF4-FFF2-40B4-BE49-F238E27FC236}">
                <a16:creationId xmlns:a16="http://schemas.microsoft.com/office/drawing/2014/main" xmlns="" id="{4E97BF47-3C06-4A48-8713-07846302538B}"/>
              </a:ext>
            </a:extLst>
          </p:cNvPr>
          <p:cNvGraphicFramePr/>
          <p:nvPr>
            <p:extLst>
              <p:ext uri="{D42A27DB-BD31-4B8C-83A1-F6EECF244321}">
                <p14:modId xmlns:p14="http://schemas.microsoft.com/office/powerpoint/2010/main" val="2213269656"/>
              </p:ext>
            </p:extLst>
          </p:nvPr>
        </p:nvGraphicFramePr>
        <p:xfrm>
          <a:off x="2063172" y="2088573"/>
          <a:ext cx="8151091" cy="38003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160057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F80A0AB5-A41A-46FB-8839-23C0C85A1D5E}"/>
              </a:ext>
            </a:extLst>
          </p:cNvPr>
          <p:cNvPicPr>
            <a:picLocks noChangeAspect="1"/>
          </p:cNvPicPr>
          <p:nvPr/>
        </p:nvPicPr>
        <p:blipFill>
          <a:blip r:embed="rId2"/>
          <a:stretch>
            <a:fillRect/>
          </a:stretch>
        </p:blipFill>
        <p:spPr>
          <a:xfrm>
            <a:off x="3242274" y="40829"/>
            <a:ext cx="5050263" cy="1096309"/>
          </a:xfrm>
          <a:prstGeom prst="rect">
            <a:avLst/>
          </a:prstGeom>
        </p:spPr>
      </p:pic>
      <p:pic>
        <p:nvPicPr>
          <p:cNvPr id="3" name="Imagen 2">
            <a:extLst>
              <a:ext uri="{FF2B5EF4-FFF2-40B4-BE49-F238E27FC236}">
                <a16:creationId xmlns:a16="http://schemas.microsoft.com/office/drawing/2014/main" xmlns="" id="{A8FE602B-6423-46DA-94BF-502B813FED0E}"/>
              </a:ext>
            </a:extLst>
          </p:cNvPr>
          <p:cNvPicPr>
            <a:picLocks noChangeAspect="1"/>
          </p:cNvPicPr>
          <p:nvPr/>
        </p:nvPicPr>
        <p:blipFill>
          <a:blip r:embed="rId3"/>
          <a:stretch>
            <a:fillRect/>
          </a:stretch>
        </p:blipFill>
        <p:spPr>
          <a:xfrm>
            <a:off x="253320" y="5822376"/>
            <a:ext cx="2983719" cy="877564"/>
          </a:xfrm>
          <a:prstGeom prst="rect">
            <a:avLst/>
          </a:prstGeom>
        </p:spPr>
      </p:pic>
      <p:sp>
        <p:nvSpPr>
          <p:cNvPr id="8" name="Rectángulo 7">
            <a:extLst>
              <a:ext uri="{FF2B5EF4-FFF2-40B4-BE49-F238E27FC236}">
                <a16:creationId xmlns:a16="http://schemas.microsoft.com/office/drawing/2014/main" xmlns="" id="{EC9CDC3A-AFC7-47EC-9432-503BF9EA05FE}"/>
              </a:ext>
            </a:extLst>
          </p:cNvPr>
          <p:cNvSpPr/>
          <p:nvPr/>
        </p:nvSpPr>
        <p:spPr>
          <a:xfrm>
            <a:off x="141143" y="1139448"/>
            <a:ext cx="11573062" cy="830997"/>
          </a:xfrm>
          <a:prstGeom prst="rect">
            <a:avLst/>
          </a:prstGeom>
        </p:spPr>
        <p:txBody>
          <a:bodyPr wrap="square">
            <a:spAutoFit/>
          </a:bodyPr>
          <a:lstStyle/>
          <a:p>
            <a:pPr algn="ctr"/>
            <a:r>
              <a:rPr lang="es-CO" sz="2400" b="1" dirty="0">
                <a:solidFill>
                  <a:srgbClr val="00B050"/>
                </a:solidFill>
                <a:effectLst>
                  <a:outerShdw blurRad="38100" dist="38100" dir="2700000" algn="tl">
                    <a:srgbClr val="000000">
                      <a:alpha val="43137"/>
                    </a:srgbClr>
                  </a:outerShdw>
                </a:effectLst>
                <a:latin typeface="Bookman Old Style" panose="02050604050505020204" pitchFamily="18" charset="0"/>
              </a:rPr>
              <a:t>PROCESOS CONTRACTUALES ADELANTADOS DESDE SEGURIDAD Y SALUD EN EL TRABAJO</a:t>
            </a:r>
          </a:p>
        </p:txBody>
      </p:sp>
      <p:sp>
        <p:nvSpPr>
          <p:cNvPr id="11" name="Marcador de contenido 2">
            <a:extLst>
              <a:ext uri="{FF2B5EF4-FFF2-40B4-BE49-F238E27FC236}">
                <a16:creationId xmlns:a16="http://schemas.microsoft.com/office/drawing/2014/main" xmlns="" id="{64EFAD4B-16E1-4C9F-A62B-0B7B91B9C85E}"/>
              </a:ext>
            </a:extLst>
          </p:cNvPr>
          <p:cNvSpPr txBox="1">
            <a:spLocks/>
          </p:cNvSpPr>
          <p:nvPr/>
        </p:nvSpPr>
        <p:spPr>
          <a:xfrm>
            <a:off x="314280" y="5330260"/>
            <a:ext cx="10906253" cy="87756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s-CO" sz="2000" dirty="0">
              <a:latin typeface="Bookman Old Style" panose="02050604050505020204" pitchFamily="18" charset="0"/>
            </a:endParaRPr>
          </a:p>
        </p:txBody>
      </p:sp>
      <p:graphicFrame>
        <p:nvGraphicFramePr>
          <p:cNvPr id="9" name="Diagrama 8">
            <a:extLst>
              <a:ext uri="{FF2B5EF4-FFF2-40B4-BE49-F238E27FC236}">
                <a16:creationId xmlns:a16="http://schemas.microsoft.com/office/drawing/2014/main" xmlns="" id="{731F5AA5-04BC-43F6-803D-815B6388FBEA}"/>
              </a:ext>
            </a:extLst>
          </p:cNvPr>
          <p:cNvGraphicFramePr/>
          <p:nvPr>
            <p:extLst>
              <p:ext uri="{D42A27DB-BD31-4B8C-83A1-F6EECF244321}">
                <p14:modId xmlns:p14="http://schemas.microsoft.com/office/powerpoint/2010/main" val="3427047499"/>
              </p:ext>
            </p:extLst>
          </p:nvPr>
        </p:nvGraphicFramePr>
        <p:xfrm>
          <a:off x="885362" y="2087059"/>
          <a:ext cx="10614976" cy="39737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418297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F80A0AB5-A41A-46FB-8839-23C0C85A1D5E}"/>
              </a:ext>
            </a:extLst>
          </p:cNvPr>
          <p:cNvPicPr>
            <a:picLocks noChangeAspect="1"/>
          </p:cNvPicPr>
          <p:nvPr/>
        </p:nvPicPr>
        <p:blipFill>
          <a:blip r:embed="rId2"/>
          <a:stretch>
            <a:fillRect/>
          </a:stretch>
        </p:blipFill>
        <p:spPr>
          <a:xfrm>
            <a:off x="3237039" y="158060"/>
            <a:ext cx="5050263" cy="1283128"/>
          </a:xfrm>
          <a:prstGeom prst="rect">
            <a:avLst/>
          </a:prstGeom>
        </p:spPr>
      </p:pic>
      <p:pic>
        <p:nvPicPr>
          <p:cNvPr id="3" name="Imagen 2">
            <a:extLst>
              <a:ext uri="{FF2B5EF4-FFF2-40B4-BE49-F238E27FC236}">
                <a16:creationId xmlns:a16="http://schemas.microsoft.com/office/drawing/2014/main" xmlns="" id="{A8FE602B-6423-46DA-94BF-502B813FED0E}"/>
              </a:ext>
            </a:extLst>
          </p:cNvPr>
          <p:cNvPicPr>
            <a:picLocks noChangeAspect="1"/>
          </p:cNvPicPr>
          <p:nvPr/>
        </p:nvPicPr>
        <p:blipFill>
          <a:blip r:embed="rId3"/>
          <a:stretch>
            <a:fillRect/>
          </a:stretch>
        </p:blipFill>
        <p:spPr>
          <a:xfrm>
            <a:off x="253320" y="5822376"/>
            <a:ext cx="2983719" cy="877564"/>
          </a:xfrm>
          <a:prstGeom prst="rect">
            <a:avLst/>
          </a:prstGeom>
        </p:spPr>
      </p:pic>
      <p:sp>
        <p:nvSpPr>
          <p:cNvPr id="6" name="Rectángulo 5">
            <a:extLst>
              <a:ext uri="{FF2B5EF4-FFF2-40B4-BE49-F238E27FC236}">
                <a16:creationId xmlns:a16="http://schemas.microsoft.com/office/drawing/2014/main" xmlns="" id="{747A9F73-F5B7-4D2D-BE54-DB3ACA4022E0}"/>
              </a:ext>
            </a:extLst>
          </p:cNvPr>
          <p:cNvSpPr/>
          <p:nvPr/>
        </p:nvSpPr>
        <p:spPr>
          <a:xfrm>
            <a:off x="524541" y="1150763"/>
            <a:ext cx="4201791" cy="400110"/>
          </a:xfrm>
          <a:prstGeom prst="rect">
            <a:avLst/>
          </a:prstGeom>
        </p:spPr>
        <p:txBody>
          <a:bodyPr wrap="none">
            <a:spAutoFit/>
          </a:bodyPr>
          <a:lstStyle/>
          <a:p>
            <a:pPr lvl="0" algn="ctr">
              <a:defRPr/>
            </a:pPr>
            <a:r>
              <a:rPr lang="es-CO" sz="2000" b="1" dirty="0">
                <a:solidFill>
                  <a:srgbClr val="00B050"/>
                </a:solidFill>
                <a:effectLst>
                  <a:outerShdw blurRad="38100" dist="38100" dir="2700000" algn="tl">
                    <a:srgbClr val="000000">
                      <a:alpha val="43137"/>
                    </a:srgbClr>
                  </a:outerShdw>
                </a:effectLst>
                <a:latin typeface="Bookman Old Style" panose="02050604050505020204" pitchFamily="18" charset="0"/>
              </a:rPr>
              <a:t>ACTIVIDADES CON ARL SURA</a:t>
            </a:r>
          </a:p>
        </p:txBody>
      </p:sp>
      <p:graphicFrame>
        <p:nvGraphicFramePr>
          <p:cNvPr id="9" name="Diagrama 8">
            <a:extLst>
              <a:ext uri="{FF2B5EF4-FFF2-40B4-BE49-F238E27FC236}">
                <a16:creationId xmlns:a16="http://schemas.microsoft.com/office/drawing/2014/main" xmlns="" id="{39B72C9C-D6D0-4846-9E67-856BD2057D9A}"/>
              </a:ext>
            </a:extLst>
          </p:cNvPr>
          <p:cNvGraphicFramePr/>
          <p:nvPr>
            <p:extLst>
              <p:ext uri="{D42A27DB-BD31-4B8C-83A1-F6EECF244321}">
                <p14:modId xmlns:p14="http://schemas.microsoft.com/office/powerpoint/2010/main" val="933614074"/>
              </p:ext>
            </p:extLst>
          </p:nvPr>
        </p:nvGraphicFramePr>
        <p:xfrm>
          <a:off x="1059873" y="1641765"/>
          <a:ext cx="10328563" cy="43745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2249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F80A0AB5-A41A-46FB-8839-23C0C85A1D5E}"/>
              </a:ext>
            </a:extLst>
          </p:cNvPr>
          <p:cNvPicPr>
            <a:picLocks noChangeAspect="1"/>
          </p:cNvPicPr>
          <p:nvPr/>
        </p:nvPicPr>
        <p:blipFill>
          <a:blip r:embed="rId2"/>
          <a:stretch>
            <a:fillRect/>
          </a:stretch>
        </p:blipFill>
        <p:spPr>
          <a:xfrm>
            <a:off x="3237038" y="17383"/>
            <a:ext cx="5050263" cy="992703"/>
          </a:xfrm>
          <a:prstGeom prst="rect">
            <a:avLst/>
          </a:prstGeom>
        </p:spPr>
      </p:pic>
      <p:pic>
        <p:nvPicPr>
          <p:cNvPr id="3" name="Imagen 2">
            <a:extLst>
              <a:ext uri="{FF2B5EF4-FFF2-40B4-BE49-F238E27FC236}">
                <a16:creationId xmlns:a16="http://schemas.microsoft.com/office/drawing/2014/main" xmlns="" id="{A8FE602B-6423-46DA-94BF-502B813FED0E}"/>
              </a:ext>
            </a:extLst>
          </p:cNvPr>
          <p:cNvPicPr>
            <a:picLocks noChangeAspect="1"/>
          </p:cNvPicPr>
          <p:nvPr/>
        </p:nvPicPr>
        <p:blipFill>
          <a:blip r:embed="rId3"/>
          <a:stretch>
            <a:fillRect/>
          </a:stretch>
        </p:blipFill>
        <p:spPr>
          <a:xfrm>
            <a:off x="253319" y="5999889"/>
            <a:ext cx="2983719" cy="877564"/>
          </a:xfrm>
          <a:prstGeom prst="rect">
            <a:avLst/>
          </a:prstGeom>
        </p:spPr>
      </p:pic>
      <p:sp>
        <p:nvSpPr>
          <p:cNvPr id="6" name="Rectángulo 5">
            <a:extLst>
              <a:ext uri="{FF2B5EF4-FFF2-40B4-BE49-F238E27FC236}">
                <a16:creationId xmlns:a16="http://schemas.microsoft.com/office/drawing/2014/main" xmlns="" id="{747A9F73-F5B7-4D2D-BE54-DB3ACA4022E0}"/>
              </a:ext>
            </a:extLst>
          </p:cNvPr>
          <p:cNvSpPr/>
          <p:nvPr/>
        </p:nvSpPr>
        <p:spPr>
          <a:xfrm>
            <a:off x="7757679" y="810031"/>
            <a:ext cx="4201791" cy="400110"/>
          </a:xfrm>
          <a:prstGeom prst="rect">
            <a:avLst/>
          </a:prstGeom>
        </p:spPr>
        <p:txBody>
          <a:bodyPr wrap="none">
            <a:spAutoFit/>
          </a:bodyPr>
          <a:lstStyle/>
          <a:p>
            <a:pPr lvl="0" algn="ctr">
              <a:defRPr/>
            </a:pPr>
            <a:r>
              <a:rPr lang="es-CO" sz="2000" b="1" dirty="0">
                <a:solidFill>
                  <a:srgbClr val="00B050"/>
                </a:solidFill>
                <a:effectLst>
                  <a:outerShdw blurRad="38100" dist="38100" dir="2700000" algn="tl">
                    <a:srgbClr val="000000">
                      <a:alpha val="43137"/>
                    </a:srgbClr>
                  </a:outerShdw>
                </a:effectLst>
                <a:latin typeface="Bookman Old Style" panose="02050604050505020204" pitchFamily="18" charset="0"/>
              </a:rPr>
              <a:t>ACTIVIDADES CON ARL SURA</a:t>
            </a:r>
          </a:p>
        </p:txBody>
      </p:sp>
      <p:graphicFrame>
        <p:nvGraphicFramePr>
          <p:cNvPr id="9" name="Diagrama 8">
            <a:extLst>
              <a:ext uri="{FF2B5EF4-FFF2-40B4-BE49-F238E27FC236}">
                <a16:creationId xmlns:a16="http://schemas.microsoft.com/office/drawing/2014/main" xmlns="" id="{39B72C9C-D6D0-4846-9E67-856BD2057D9A}"/>
              </a:ext>
            </a:extLst>
          </p:cNvPr>
          <p:cNvGraphicFramePr/>
          <p:nvPr>
            <p:extLst>
              <p:ext uri="{D42A27DB-BD31-4B8C-83A1-F6EECF244321}">
                <p14:modId xmlns:p14="http://schemas.microsoft.com/office/powerpoint/2010/main" val="1144032144"/>
              </p:ext>
            </p:extLst>
          </p:nvPr>
        </p:nvGraphicFramePr>
        <p:xfrm>
          <a:off x="844063" y="1210141"/>
          <a:ext cx="10721020" cy="47438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28893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F80A0AB5-A41A-46FB-8839-23C0C85A1D5E}"/>
              </a:ext>
            </a:extLst>
          </p:cNvPr>
          <p:cNvPicPr>
            <a:picLocks noChangeAspect="1"/>
          </p:cNvPicPr>
          <p:nvPr/>
        </p:nvPicPr>
        <p:blipFill>
          <a:blip r:embed="rId2"/>
          <a:stretch>
            <a:fillRect/>
          </a:stretch>
        </p:blipFill>
        <p:spPr>
          <a:xfrm>
            <a:off x="3570868" y="187083"/>
            <a:ext cx="5050263" cy="1283128"/>
          </a:xfrm>
          <a:prstGeom prst="rect">
            <a:avLst/>
          </a:prstGeom>
        </p:spPr>
      </p:pic>
      <p:pic>
        <p:nvPicPr>
          <p:cNvPr id="3" name="Imagen 2">
            <a:extLst>
              <a:ext uri="{FF2B5EF4-FFF2-40B4-BE49-F238E27FC236}">
                <a16:creationId xmlns:a16="http://schemas.microsoft.com/office/drawing/2014/main" xmlns="" id="{A8FE602B-6423-46DA-94BF-502B813FED0E}"/>
              </a:ext>
            </a:extLst>
          </p:cNvPr>
          <p:cNvPicPr>
            <a:picLocks noChangeAspect="1"/>
          </p:cNvPicPr>
          <p:nvPr/>
        </p:nvPicPr>
        <p:blipFill>
          <a:blip r:embed="rId3"/>
          <a:stretch>
            <a:fillRect/>
          </a:stretch>
        </p:blipFill>
        <p:spPr>
          <a:xfrm>
            <a:off x="253320" y="5822376"/>
            <a:ext cx="2983719" cy="877564"/>
          </a:xfrm>
          <a:prstGeom prst="rect">
            <a:avLst/>
          </a:prstGeom>
        </p:spPr>
      </p:pic>
      <p:sp>
        <p:nvSpPr>
          <p:cNvPr id="6" name="Título 5">
            <a:extLst>
              <a:ext uri="{FF2B5EF4-FFF2-40B4-BE49-F238E27FC236}">
                <a16:creationId xmlns:a16="http://schemas.microsoft.com/office/drawing/2014/main" xmlns="" id="{46A96AFE-589D-4FA6-A830-486223D73E78}"/>
              </a:ext>
            </a:extLst>
          </p:cNvPr>
          <p:cNvSpPr>
            <a:spLocks noGrp="1"/>
          </p:cNvSpPr>
          <p:nvPr>
            <p:ph type="ctrTitle"/>
          </p:nvPr>
        </p:nvSpPr>
        <p:spPr>
          <a:xfrm>
            <a:off x="829076" y="2005509"/>
            <a:ext cx="5121452" cy="3416320"/>
          </a:xfrm>
          <a:prstGeom prst="rect">
            <a:avLst/>
          </a:prstGeom>
        </p:spPr>
        <p:txBody>
          <a:bodyPr wrap="square">
            <a:spAutoFit/>
          </a:bodyPr>
          <a:lstStyle/>
          <a:p>
            <a:pPr algn="just"/>
            <a:r>
              <a:rPr lang="es-CO" sz="2400" dirty="0">
                <a:latin typeface="Bookman Old Style" panose="02050604050505020204" pitchFamily="18" charset="0"/>
              </a:rPr>
              <a:t>La presencia de la Seguridad y Salud en el Trabajo en una organización es de vital importancia ya que además de procurar el más alto bienestar físico, mental y social de los empleados, también  busca establecer y sostener un medio ambiente de trabajo seguro y sano.</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8031" y="1794719"/>
            <a:ext cx="4746015" cy="3652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1451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F80A0AB5-A41A-46FB-8839-23C0C85A1D5E}"/>
              </a:ext>
            </a:extLst>
          </p:cNvPr>
          <p:cNvPicPr>
            <a:picLocks noChangeAspect="1"/>
          </p:cNvPicPr>
          <p:nvPr/>
        </p:nvPicPr>
        <p:blipFill>
          <a:blip r:embed="rId2"/>
          <a:stretch>
            <a:fillRect/>
          </a:stretch>
        </p:blipFill>
        <p:spPr>
          <a:xfrm>
            <a:off x="3237039" y="55007"/>
            <a:ext cx="5050263" cy="847670"/>
          </a:xfrm>
          <a:prstGeom prst="rect">
            <a:avLst/>
          </a:prstGeom>
        </p:spPr>
      </p:pic>
      <p:pic>
        <p:nvPicPr>
          <p:cNvPr id="3" name="Imagen 2">
            <a:extLst>
              <a:ext uri="{FF2B5EF4-FFF2-40B4-BE49-F238E27FC236}">
                <a16:creationId xmlns:a16="http://schemas.microsoft.com/office/drawing/2014/main" xmlns="" id="{A8FE602B-6423-46DA-94BF-502B813FED0E}"/>
              </a:ext>
            </a:extLst>
          </p:cNvPr>
          <p:cNvPicPr>
            <a:picLocks noChangeAspect="1"/>
          </p:cNvPicPr>
          <p:nvPr/>
        </p:nvPicPr>
        <p:blipFill>
          <a:blip r:embed="rId3"/>
          <a:stretch>
            <a:fillRect/>
          </a:stretch>
        </p:blipFill>
        <p:spPr>
          <a:xfrm>
            <a:off x="253320" y="5976443"/>
            <a:ext cx="2983719" cy="877564"/>
          </a:xfrm>
          <a:prstGeom prst="rect">
            <a:avLst/>
          </a:prstGeom>
        </p:spPr>
      </p:pic>
      <p:sp>
        <p:nvSpPr>
          <p:cNvPr id="6" name="Rectángulo 5">
            <a:extLst>
              <a:ext uri="{FF2B5EF4-FFF2-40B4-BE49-F238E27FC236}">
                <a16:creationId xmlns:a16="http://schemas.microsoft.com/office/drawing/2014/main" xmlns="" id="{747A9F73-F5B7-4D2D-BE54-DB3ACA4022E0}"/>
              </a:ext>
            </a:extLst>
          </p:cNvPr>
          <p:cNvSpPr/>
          <p:nvPr/>
        </p:nvSpPr>
        <p:spPr>
          <a:xfrm>
            <a:off x="398584" y="702622"/>
            <a:ext cx="4201791" cy="400110"/>
          </a:xfrm>
          <a:prstGeom prst="rect">
            <a:avLst/>
          </a:prstGeom>
        </p:spPr>
        <p:txBody>
          <a:bodyPr wrap="none">
            <a:spAutoFit/>
          </a:bodyPr>
          <a:lstStyle/>
          <a:p>
            <a:pPr lvl="0" algn="ctr">
              <a:defRPr/>
            </a:pPr>
            <a:r>
              <a:rPr lang="es-CO" sz="2000" b="1" dirty="0">
                <a:solidFill>
                  <a:srgbClr val="00B050"/>
                </a:solidFill>
                <a:effectLst>
                  <a:outerShdw blurRad="38100" dist="38100" dir="2700000" algn="tl">
                    <a:srgbClr val="000000">
                      <a:alpha val="43137"/>
                    </a:srgbClr>
                  </a:outerShdw>
                </a:effectLst>
                <a:latin typeface="Bookman Old Style" panose="02050604050505020204" pitchFamily="18" charset="0"/>
              </a:rPr>
              <a:t>ACTIVIDADES CON ARL SURA</a:t>
            </a:r>
          </a:p>
        </p:txBody>
      </p:sp>
      <p:graphicFrame>
        <p:nvGraphicFramePr>
          <p:cNvPr id="9" name="Diagrama 8">
            <a:extLst>
              <a:ext uri="{FF2B5EF4-FFF2-40B4-BE49-F238E27FC236}">
                <a16:creationId xmlns:a16="http://schemas.microsoft.com/office/drawing/2014/main" xmlns="" id="{39B72C9C-D6D0-4846-9E67-856BD2057D9A}"/>
              </a:ext>
            </a:extLst>
          </p:cNvPr>
          <p:cNvGraphicFramePr/>
          <p:nvPr>
            <p:extLst>
              <p:ext uri="{D42A27DB-BD31-4B8C-83A1-F6EECF244321}">
                <p14:modId xmlns:p14="http://schemas.microsoft.com/office/powerpoint/2010/main" val="3370750493"/>
              </p:ext>
            </p:extLst>
          </p:nvPr>
        </p:nvGraphicFramePr>
        <p:xfrm>
          <a:off x="1059873" y="1199734"/>
          <a:ext cx="10334958" cy="48893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89645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F80A0AB5-A41A-46FB-8839-23C0C85A1D5E}"/>
              </a:ext>
            </a:extLst>
          </p:cNvPr>
          <p:cNvPicPr>
            <a:picLocks noChangeAspect="1"/>
          </p:cNvPicPr>
          <p:nvPr/>
        </p:nvPicPr>
        <p:blipFill>
          <a:blip r:embed="rId2"/>
          <a:stretch>
            <a:fillRect/>
          </a:stretch>
        </p:blipFill>
        <p:spPr>
          <a:xfrm>
            <a:off x="3237039" y="0"/>
            <a:ext cx="5050263" cy="1043354"/>
          </a:xfrm>
          <a:prstGeom prst="rect">
            <a:avLst/>
          </a:prstGeom>
        </p:spPr>
      </p:pic>
      <p:pic>
        <p:nvPicPr>
          <p:cNvPr id="3" name="Imagen 2">
            <a:extLst>
              <a:ext uri="{FF2B5EF4-FFF2-40B4-BE49-F238E27FC236}">
                <a16:creationId xmlns:a16="http://schemas.microsoft.com/office/drawing/2014/main" xmlns="" id="{A8FE602B-6423-46DA-94BF-502B813FED0E}"/>
              </a:ext>
            </a:extLst>
          </p:cNvPr>
          <p:cNvPicPr>
            <a:picLocks noChangeAspect="1"/>
          </p:cNvPicPr>
          <p:nvPr/>
        </p:nvPicPr>
        <p:blipFill>
          <a:blip r:embed="rId3"/>
          <a:stretch>
            <a:fillRect/>
          </a:stretch>
        </p:blipFill>
        <p:spPr>
          <a:xfrm>
            <a:off x="253320" y="5822376"/>
            <a:ext cx="2983719" cy="877564"/>
          </a:xfrm>
          <a:prstGeom prst="rect">
            <a:avLst/>
          </a:prstGeom>
        </p:spPr>
      </p:pic>
      <p:sp>
        <p:nvSpPr>
          <p:cNvPr id="8" name="Rectángulo 7">
            <a:extLst>
              <a:ext uri="{FF2B5EF4-FFF2-40B4-BE49-F238E27FC236}">
                <a16:creationId xmlns:a16="http://schemas.microsoft.com/office/drawing/2014/main" xmlns="" id="{EC9CDC3A-AFC7-47EC-9432-503BF9EA05FE}"/>
              </a:ext>
            </a:extLst>
          </p:cNvPr>
          <p:cNvSpPr/>
          <p:nvPr/>
        </p:nvSpPr>
        <p:spPr>
          <a:xfrm>
            <a:off x="2293249" y="1043354"/>
            <a:ext cx="6926869" cy="461665"/>
          </a:xfrm>
          <a:prstGeom prst="rect">
            <a:avLst/>
          </a:prstGeom>
        </p:spPr>
        <p:txBody>
          <a:bodyPr wrap="square">
            <a:spAutoFit/>
          </a:bodyPr>
          <a:lstStyle/>
          <a:p>
            <a:pPr algn="ctr"/>
            <a:r>
              <a:rPr lang="es-CO" sz="2400" b="1" dirty="0">
                <a:solidFill>
                  <a:srgbClr val="00B050"/>
                </a:solidFill>
                <a:effectLst>
                  <a:outerShdw blurRad="38100" dist="38100" dir="2700000" algn="tl">
                    <a:srgbClr val="000000">
                      <a:alpha val="43137"/>
                    </a:srgbClr>
                  </a:outerShdw>
                </a:effectLst>
                <a:latin typeface="Bookman Old Style" panose="02050604050505020204" pitchFamily="18" charset="0"/>
              </a:rPr>
              <a:t>ACTIVIDADES PASANTES DEL SGSST </a:t>
            </a:r>
          </a:p>
        </p:txBody>
      </p:sp>
      <p:sp>
        <p:nvSpPr>
          <p:cNvPr id="11" name="Marcador de contenido 2">
            <a:extLst>
              <a:ext uri="{FF2B5EF4-FFF2-40B4-BE49-F238E27FC236}">
                <a16:creationId xmlns:a16="http://schemas.microsoft.com/office/drawing/2014/main" xmlns="" id="{64EFAD4B-16E1-4C9F-A62B-0B7B91B9C85E}"/>
              </a:ext>
            </a:extLst>
          </p:cNvPr>
          <p:cNvSpPr txBox="1">
            <a:spLocks/>
          </p:cNvSpPr>
          <p:nvPr/>
        </p:nvSpPr>
        <p:spPr>
          <a:xfrm>
            <a:off x="314280" y="5330260"/>
            <a:ext cx="10906253" cy="87756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s-CO" sz="2000" dirty="0">
              <a:latin typeface="Bookman Old Style" panose="02050604050505020204" pitchFamily="18" charset="0"/>
            </a:endParaRPr>
          </a:p>
        </p:txBody>
      </p:sp>
      <p:graphicFrame>
        <p:nvGraphicFramePr>
          <p:cNvPr id="6" name="Diagrama 5">
            <a:extLst>
              <a:ext uri="{FF2B5EF4-FFF2-40B4-BE49-F238E27FC236}">
                <a16:creationId xmlns:a16="http://schemas.microsoft.com/office/drawing/2014/main" xmlns="" id="{B928B041-C6F3-46E1-83C5-0903BEF64BD6}"/>
              </a:ext>
            </a:extLst>
          </p:cNvPr>
          <p:cNvGraphicFramePr/>
          <p:nvPr>
            <p:extLst>
              <p:ext uri="{D42A27DB-BD31-4B8C-83A1-F6EECF244321}">
                <p14:modId xmlns:p14="http://schemas.microsoft.com/office/powerpoint/2010/main" val="2604972921"/>
              </p:ext>
            </p:extLst>
          </p:nvPr>
        </p:nvGraphicFramePr>
        <p:xfrm>
          <a:off x="743528" y="1981200"/>
          <a:ext cx="5329024" cy="39727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a 6">
            <a:extLst>
              <a:ext uri="{FF2B5EF4-FFF2-40B4-BE49-F238E27FC236}">
                <a16:creationId xmlns:a16="http://schemas.microsoft.com/office/drawing/2014/main" xmlns="" id="{9DD8D290-6EEE-47BD-B40D-99F7FDFF5473}"/>
              </a:ext>
            </a:extLst>
          </p:cNvPr>
          <p:cNvGraphicFramePr/>
          <p:nvPr>
            <p:extLst>
              <p:ext uri="{D42A27DB-BD31-4B8C-83A1-F6EECF244321}">
                <p14:modId xmlns:p14="http://schemas.microsoft.com/office/powerpoint/2010/main" val="1666804042"/>
              </p:ext>
            </p:extLst>
          </p:nvPr>
        </p:nvGraphicFramePr>
        <p:xfrm>
          <a:off x="6177525" y="1906821"/>
          <a:ext cx="5850351" cy="45877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CuadroTexto 9">
            <a:extLst>
              <a:ext uri="{FF2B5EF4-FFF2-40B4-BE49-F238E27FC236}">
                <a16:creationId xmlns:a16="http://schemas.microsoft.com/office/drawing/2014/main" xmlns="" id="{F345E553-AE9D-4DDF-8F15-3CB3919F908A}"/>
              </a:ext>
            </a:extLst>
          </p:cNvPr>
          <p:cNvSpPr txBox="1"/>
          <p:nvPr/>
        </p:nvSpPr>
        <p:spPr>
          <a:xfrm>
            <a:off x="657558" y="1538342"/>
            <a:ext cx="4172349" cy="338554"/>
          </a:xfrm>
          <a:prstGeom prst="rect">
            <a:avLst/>
          </a:prstGeom>
          <a:noFill/>
        </p:spPr>
        <p:txBody>
          <a:bodyPr wrap="square" rtlCol="0">
            <a:spAutoFit/>
          </a:bodyPr>
          <a:lstStyle/>
          <a:p>
            <a:r>
              <a:rPr lang="es-CO" sz="1600" b="1" dirty="0">
                <a:solidFill>
                  <a:schemeClr val="accent2">
                    <a:lumMod val="75000"/>
                  </a:schemeClr>
                </a:solidFill>
                <a:latin typeface="Bookman Old Style" pitchFamily="18" charset="0"/>
              </a:rPr>
              <a:t>DIRECCIÓN DE INFRAESTRUCTURA</a:t>
            </a:r>
          </a:p>
        </p:txBody>
      </p:sp>
      <p:sp>
        <p:nvSpPr>
          <p:cNvPr id="13" name="CuadroTexto 12">
            <a:extLst>
              <a:ext uri="{FF2B5EF4-FFF2-40B4-BE49-F238E27FC236}">
                <a16:creationId xmlns:a16="http://schemas.microsoft.com/office/drawing/2014/main" xmlns="" id="{E390595B-52DC-4165-B7AB-D180CF0DF95C}"/>
              </a:ext>
            </a:extLst>
          </p:cNvPr>
          <p:cNvSpPr txBox="1"/>
          <p:nvPr/>
        </p:nvSpPr>
        <p:spPr>
          <a:xfrm>
            <a:off x="6072552" y="1505019"/>
            <a:ext cx="5943602" cy="584775"/>
          </a:xfrm>
          <a:prstGeom prst="rect">
            <a:avLst/>
          </a:prstGeom>
          <a:noFill/>
        </p:spPr>
        <p:txBody>
          <a:bodyPr wrap="square" rtlCol="0">
            <a:spAutoFit/>
          </a:bodyPr>
          <a:lstStyle/>
          <a:p>
            <a:pPr algn="r"/>
            <a:r>
              <a:rPr lang="es-CO" sz="1600" b="1" dirty="0">
                <a:solidFill>
                  <a:schemeClr val="accent2">
                    <a:lumMod val="75000"/>
                  </a:schemeClr>
                </a:solidFill>
                <a:latin typeface="Bookman Old Style" pitchFamily="18" charset="0"/>
              </a:rPr>
              <a:t>INSPECCIONES PERSONAL INSTITUCIONES EDUCATIVAS </a:t>
            </a:r>
          </a:p>
        </p:txBody>
      </p:sp>
    </p:spTree>
    <p:extLst>
      <p:ext uri="{BB962C8B-B14F-4D97-AF65-F5344CB8AC3E}">
        <p14:creationId xmlns:p14="http://schemas.microsoft.com/office/powerpoint/2010/main" val="2820424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1" y="152400"/>
            <a:ext cx="88884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0335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F80A0AB5-A41A-46FB-8839-23C0C85A1D5E}"/>
              </a:ext>
            </a:extLst>
          </p:cNvPr>
          <p:cNvPicPr>
            <a:picLocks noChangeAspect="1"/>
          </p:cNvPicPr>
          <p:nvPr/>
        </p:nvPicPr>
        <p:blipFill>
          <a:blip r:embed="rId2"/>
          <a:stretch>
            <a:fillRect/>
          </a:stretch>
        </p:blipFill>
        <p:spPr>
          <a:xfrm>
            <a:off x="3282966" y="95575"/>
            <a:ext cx="5050263" cy="889163"/>
          </a:xfrm>
          <a:prstGeom prst="rect">
            <a:avLst/>
          </a:prstGeom>
        </p:spPr>
      </p:pic>
      <p:pic>
        <p:nvPicPr>
          <p:cNvPr id="3" name="Imagen 2">
            <a:extLst>
              <a:ext uri="{FF2B5EF4-FFF2-40B4-BE49-F238E27FC236}">
                <a16:creationId xmlns:a16="http://schemas.microsoft.com/office/drawing/2014/main" xmlns="" id="{A8FE602B-6423-46DA-94BF-502B813FED0E}"/>
              </a:ext>
            </a:extLst>
          </p:cNvPr>
          <p:cNvPicPr>
            <a:picLocks noChangeAspect="1"/>
          </p:cNvPicPr>
          <p:nvPr/>
        </p:nvPicPr>
        <p:blipFill>
          <a:blip r:embed="rId3"/>
          <a:stretch>
            <a:fillRect/>
          </a:stretch>
        </p:blipFill>
        <p:spPr>
          <a:xfrm>
            <a:off x="253320" y="5822376"/>
            <a:ext cx="2983719" cy="877564"/>
          </a:xfrm>
          <a:prstGeom prst="rect">
            <a:avLst/>
          </a:prstGeom>
        </p:spPr>
      </p:pic>
      <p:graphicFrame>
        <p:nvGraphicFramePr>
          <p:cNvPr id="7" name="Marcador de contenido 3">
            <a:extLst>
              <a:ext uri="{FF2B5EF4-FFF2-40B4-BE49-F238E27FC236}">
                <a16:creationId xmlns:a16="http://schemas.microsoft.com/office/drawing/2014/main" xmlns="" id="{93858058-3C74-4E7E-85E0-F2FA5D9F6FD1}"/>
              </a:ext>
            </a:extLst>
          </p:cNvPr>
          <p:cNvGraphicFramePr>
            <a:graphicFrameLocks/>
          </p:cNvGraphicFramePr>
          <p:nvPr>
            <p:extLst>
              <p:ext uri="{D42A27DB-BD31-4B8C-83A1-F6EECF244321}">
                <p14:modId xmlns:p14="http://schemas.microsoft.com/office/powerpoint/2010/main" val="3489164019"/>
              </p:ext>
            </p:extLst>
          </p:nvPr>
        </p:nvGraphicFramePr>
        <p:xfrm>
          <a:off x="1564942" y="2458872"/>
          <a:ext cx="9970566" cy="3265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ángulo 7">
            <a:extLst>
              <a:ext uri="{FF2B5EF4-FFF2-40B4-BE49-F238E27FC236}">
                <a16:creationId xmlns:a16="http://schemas.microsoft.com/office/drawing/2014/main" xmlns="" id="{EC9CDC3A-AFC7-47EC-9432-503BF9EA05FE}"/>
              </a:ext>
            </a:extLst>
          </p:cNvPr>
          <p:cNvSpPr/>
          <p:nvPr/>
        </p:nvSpPr>
        <p:spPr>
          <a:xfrm>
            <a:off x="2289335" y="1116268"/>
            <a:ext cx="7863849" cy="646331"/>
          </a:xfrm>
          <a:prstGeom prst="rect">
            <a:avLst/>
          </a:prstGeom>
        </p:spPr>
        <p:txBody>
          <a:bodyPr wrap="square">
            <a:spAutoFit/>
          </a:bodyPr>
          <a:lstStyle/>
          <a:p>
            <a:r>
              <a:rPr lang="es-CO" sz="3600" b="1" dirty="0">
                <a:solidFill>
                  <a:srgbClr val="00B050"/>
                </a:solidFill>
                <a:effectLst>
                  <a:outerShdw blurRad="38100" dist="38100" dir="2700000" algn="tl">
                    <a:srgbClr val="000000">
                      <a:alpha val="43137"/>
                    </a:srgbClr>
                  </a:outerShdw>
                </a:effectLst>
                <a:latin typeface="Bookman Old Style" panose="02050604050505020204" pitchFamily="18" charset="0"/>
              </a:rPr>
              <a:t>EVALUACIÓN DEL SG-SST</a:t>
            </a:r>
          </a:p>
        </p:txBody>
      </p:sp>
      <p:sp>
        <p:nvSpPr>
          <p:cNvPr id="4" name="CuadroTexto 3">
            <a:extLst>
              <a:ext uri="{FF2B5EF4-FFF2-40B4-BE49-F238E27FC236}">
                <a16:creationId xmlns:a16="http://schemas.microsoft.com/office/drawing/2014/main" xmlns="" id="{FC7F849E-59E9-46B4-BD72-90498C34CBC9}"/>
              </a:ext>
            </a:extLst>
          </p:cNvPr>
          <p:cNvSpPr txBox="1"/>
          <p:nvPr/>
        </p:nvSpPr>
        <p:spPr>
          <a:xfrm>
            <a:off x="1497299" y="1829200"/>
            <a:ext cx="9070112" cy="461665"/>
          </a:xfrm>
          <a:prstGeom prst="rect">
            <a:avLst/>
          </a:prstGeom>
          <a:noFill/>
        </p:spPr>
        <p:txBody>
          <a:bodyPr wrap="none" rtlCol="0">
            <a:spAutoFit/>
          </a:bodyPr>
          <a:lstStyle/>
          <a:p>
            <a:r>
              <a:rPr lang="es-CO" sz="1200" dirty="0">
                <a:latin typeface="Bookman Old Style" panose="02050604050505020204" pitchFamily="18" charset="0"/>
              </a:rPr>
              <a:t>En cumplimiento a la normatividad legal vigente, en cuanto a la implementación del Sistema de Gestión de Seguridad</a:t>
            </a:r>
          </a:p>
          <a:p>
            <a:r>
              <a:rPr lang="es-CO" sz="1200" dirty="0">
                <a:latin typeface="Bookman Old Style" panose="02050604050505020204" pitchFamily="18" charset="0"/>
              </a:rPr>
              <a:t>y Salud en el Trabajo, la Alcaldía Municipal de Chía presenta el siguiente avance: </a:t>
            </a:r>
          </a:p>
        </p:txBody>
      </p:sp>
    </p:spTree>
    <p:extLst>
      <p:ext uri="{BB962C8B-B14F-4D97-AF65-F5344CB8AC3E}">
        <p14:creationId xmlns:p14="http://schemas.microsoft.com/office/powerpoint/2010/main" val="39696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F80A0AB5-A41A-46FB-8839-23C0C85A1D5E}"/>
              </a:ext>
            </a:extLst>
          </p:cNvPr>
          <p:cNvPicPr>
            <a:picLocks noChangeAspect="1"/>
          </p:cNvPicPr>
          <p:nvPr/>
        </p:nvPicPr>
        <p:blipFill>
          <a:blip r:embed="rId2"/>
          <a:stretch>
            <a:fillRect/>
          </a:stretch>
        </p:blipFill>
        <p:spPr>
          <a:xfrm>
            <a:off x="3237039" y="158060"/>
            <a:ext cx="5050263" cy="1283128"/>
          </a:xfrm>
          <a:prstGeom prst="rect">
            <a:avLst/>
          </a:prstGeom>
        </p:spPr>
      </p:pic>
      <p:pic>
        <p:nvPicPr>
          <p:cNvPr id="3" name="Imagen 2">
            <a:extLst>
              <a:ext uri="{FF2B5EF4-FFF2-40B4-BE49-F238E27FC236}">
                <a16:creationId xmlns:a16="http://schemas.microsoft.com/office/drawing/2014/main" xmlns="" id="{A8FE602B-6423-46DA-94BF-502B813FED0E}"/>
              </a:ext>
            </a:extLst>
          </p:cNvPr>
          <p:cNvPicPr>
            <a:picLocks noChangeAspect="1"/>
          </p:cNvPicPr>
          <p:nvPr/>
        </p:nvPicPr>
        <p:blipFill>
          <a:blip r:embed="rId3"/>
          <a:stretch>
            <a:fillRect/>
          </a:stretch>
        </p:blipFill>
        <p:spPr>
          <a:xfrm>
            <a:off x="253320" y="5822376"/>
            <a:ext cx="2983719" cy="877564"/>
          </a:xfrm>
          <a:prstGeom prst="rect">
            <a:avLst/>
          </a:prstGeom>
        </p:spPr>
      </p:pic>
      <p:sp>
        <p:nvSpPr>
          <p:cNvPr id="8" name="Rectángulo 7">
            <a:extLst>
              <a:ext uri="{FF2B5EF4-FFF2-40B4-BE49-F238E27FC236}">
                <a16:creationId xmlns:a16="http://schemas.microsoft.com/office/drawing/2014/main" xmlns="" id="{EC9CDC3A-AFC7-47EC-9432-503BF9EA05FE}"/>
              </a:ext>
            </a:extLst>
          </p:cNvPr>
          <p:cNvSpPr/>
          <p:nvPr/>
        </p:nvSpPr>
        <p:spPr>
          <a:xfrm>
            <a:off x="253320" y="1277054"/>
            <a:ext cx="11471042" cy="584775"/>
          </a:xfrm>
          <a:prstGeom prst="rect">
            <a:avLst/>
          </a:prstGeom>
        </p:spPr>
        <p:txBody>
          <a:bodyPr wrap="square">
            <a:spAutoFit/>
          </a:bodyPr>
          <a:lstStyle/>
          <a:p>
            <a:pPr algn="ctr"/>
            <a:r>
              <a:rPr lang="es-CO" sz="3200" b="1" dirty="0">
                <a:solidFill>
                  <a:srgbClr val="00B050"/>
                </a:solidFill>
                <a:effectLst>
                  <a:outerShdw blurRad="38100" dist="38100" dir="2700000" algn="tl">
                    <a:srgbClr val="000000">
                      <a:alpha val="43137"/>
                    </a:srgbClr>
                  </a:outerShdw>
                </a:effectLst>
                <a:latin typeface="Bookman Old Style" panose="02050604050505020204" pitchFamily="18" charset="0"/>
              </a:rPr>
              <a:t>MATRIZ DE REQUISITOS LEGALES </a:t>
            </a:r>
          </a:p>
        </p:txBody>
      </p:sp>
      <p:sp>
        <p:nvSpPr>
          <p:cNvPr id="7" name="CuadroTexto 6">
            <a:extLst>
              <a:ext uri="{FF2B5EF4-FFF2-40B4-BE49-F238E27FC236}">
                <a16:creationId xmlns:a16="http://schemas.microsoft.com/office/drawing/2014/main" xmlns="" id="{0B1EED30-21BE-41B6-933F-D04D6CA8A2EE}"/>
              </a:ext>
            </a:extLst>
          </p:cNvPr>
          <p:cNvSpPr txBox="1"/>
          <p:nvPr/>
        </p:nvSpPr>
        <p:spPr>
          <a:xfrm>
            <a:off x="6313764" y="2493549"/>
            <a:ext cx="5010727" cy="2769989"/>
          </a:xfrm>
          <a:prstGeom prst="rect">
            <a:avLst/>
          </a:prstGeom>
          <a:noFill/>
        </p:spPr>
        <p:txBody>
          <a:bodyPr wrap="square" rtlCol="0">
            <a:spAutoFit/>
          </a:bodyPr>
          <a:lstStyle/>
          <a:p>
            <a:pPr algn="just"/>
            <a:r>
              <a:rPr lang="es-CO" sz="2000" dirty="0">
                <a:latin typeface="Bookman Old Style" panose="02050604050505020204" pitchFamily="18" charset="0"/>
              </a:rPr>
              <a:t>Revisión y actualización de la Matriz de Requisitos legales exigibles a la entidad, acorde con las actividades inherentes a la misma, los cuales dan los lineamientos normativos y técnicos para el desarrollo del SG SST al interior de la Administración Municipal</a:t>
            </a:r>
          </a:p>
          <a:p>
            <a:pPr algn="just"/>
            <a:endParaRPr lang="es-CO" sz="1400" dirty="0">
              <a:latin typeface="Bookman Old Style" panose="02050604050505020204"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520" y="2357392"/>
            <a:ext cx="4508557" cy="304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0201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F80A0AB5-A41A-46FB-8839-23C0C85A1D5E}"/>
              </a:ext>
            </a:extLst>
          </p:cNvPr>
          <p:cNvPicPr>
            <a:picLocks noChangeAspect="1"/>
          </p:cNvPicPr>
          <p:nvPr/>
        </p:nvPicPr>
        <p:blipFill>
          <a:blip r:embed="rId2"/>
          <a:stretch>
            <a:fillRect/>
          </a:stretch>
        </p:blipFill>
        <p:spPr>
          <a:xfrm>
            <a:off x="3237039" y="29106"/>
            <a:ext cx="5050263" cy="1025971"/>
          </a:xfrm>
          <a:prstGeom prst="rect">
            <a:avLst/>
          </a:prstGeom>
        </p:spPr>
      </p:pic>
      <p:pic>
        <p:nvPicPr>
          <p:cNvPr id="3" name="Imagen 2">
            <a:extLst>
              <a:ext uri="{FF2B5EF4-FFF2-40B4-BE49-F238E27FC236}">
                <a16:creationId xmlns:a16="http://schemas.microsoft.com/office/drawing/2014/main" xmlns="" id="{A8FE602B-6423-46DA-94BF-502B813FED0E}"/>
              </a:ext>
            </a:extLst>
          </p:cNvPr>
          <p:cNvPicPr>
            <a:picLocks noChangeAspect="1"/>
          </p:cNvPicPr>
          <p:nvPr/>
        </p:nvPicPr>
        <p:blipFill>
          <a:blip r:embed="rId3"/>
          <a:stretch>
            <a:fillRect/>
          </a:stretch>
        </p:blipFill>
        <p:spPr>
          <a:xfrm>
            <a:off x="253320" y="5822376"/>
            <a:ext cx="2983719" cy="877564"/>
          </a:xfrm>
          <a:prstGeom prst="rect">
            <a:avLst/>
          </a:prstGeom>
        </p:spPr>
      </p:pic>
      <p:sp>
        <p:nvSpPr>
          <p:cNvPr id="8" name="Rectángulo 7">
            <a:extLst>
              <a:ext uri="{FF2B5EF4-FFF2-40B4-BE49-F238E27FC236}">
                <a16:creationId xmlns:a16="http://schemas.microsoft.com/office/drawing/2014/main" xmlns="" id="{EC9CDC3A-AFC7-47EC-9432-503BF9EA05FE}"/>
              </a:ext>
            </a:extLst>
          </p:cNvPr>
          <p:cNvSpPr/>
          <p:nvPr/>
        </p:nvSpPr>
        <p:spPr>
          <a:xfrm>
            <a:off x="253320" y="1055077"/>
            <a:ext cx="11471042" cy="584775"/>
          </a:xfrm>
          <a:prstGeom prst="rect">
            <a:avLst/>
          </a:prstGeom>
        </p:spPr>
        <p:txBody>
          <a:bodyPr wrap="square">
            <a:spAutoFit/>
          </a:bodyPr>
          <a:lstStyle/>
          <a:p>
            <a:r>
              <a:rPr lang="es-CO" sz="3200" b="1" dirty="0">
                <a:solidFill>
                  <a:srgbClr val="00B050"/>
                </a:solidFill>
                <a:effectLst>
                  <a:outerShdw blurRad="38100" dist="38100" dir="2700000" algn="tl">
                    <a:srgbClr val="000000">
                      <a:alpha val="43137"/>
                    </a:srgbClr>
                  </a:outerShdw>
                </a:effectLst>
                <a:latin typeface="Bookman Old Style" panose="02050604050505020204" pitchFamily="18" charset="0"/>
              </a:rPr>
              <a:t>MATRIZ DE PELIGROS Y VALORACIÓN DE RIESGOS</a:t>
            </a:r>
          </a:p>
        </p:txBody>
      </p:sp>
      <p:sp>
        <p:nvSpPr>
          <p:cNvPr id="16" name="CuadroTexto 15">
            <a:extLst>
              <a:ext uri="{FF2B5EF4-FFF2-40B4-BE49-F238E27FC236}">
                <a16:creationId xmlns:a16="http://schemas.microsoft.com/office/drawing/2014/main" xmlns="" id="{FA47CFB5-4919-43F2-8759-3D268FABCDAC}"/>
              </a:ext>
            </a:extLst>
          </p:cNvPr>
          <p:cNvSpPr txBox="1"/>
          <p:nvPr/>
        </p:nvSpPr>
        <p:spPr>
          <a:xfrm>
            <a:off x="429166" y="2239108"/>
            <a:ext cx="3528646" cy="2862322"/>
          </a:xfrm>
          <a:prstGeom prst="rect">
            <a:avLst/>
          </a:prstGeom>
          <a:noFill/>
        </p:spPr>
        <p:txBody>
          <a:bodyPr wrap="square" rtlCol="0">
            <a:spAutoFit/>
          </a:bodyPr>
          <a:lstStyle/>
          <a:p>
            <a:pPr algn="just"/>
            <a:r>
              <a:rPr lang="es-CO" sz="2000" dirty="0">
                <a:latin typeface="Bookman Old Style" pitchFamily="18" charset="0"/>
              </a:rPr>
              <a:t>Se realizó la actualización y ajuste de las matrices de identificación de peligros, valoración de riesgos y determinación de controles de varias dependencias de la Administración </a:t>
            </a:r>
            <a:r>
              <a:rPr lang="es-CO" sz="2000" dirty="0" smtClean="0">
                <a:latin typeface="Bookman Old Style" pitchFamily="18" charset="0"/>
              </a:rPr>
              <a:t>Municipal, Ejecución del </a:t>
            </a:r>
            <a:r>
              <a:rPr lang="es-CO" sz="2000" b="1" dirty="0" smtClean="0">
                <a:latin typeface="Bookman Old Style" pitchFamily="18" charset="0"/>
              </a:rPr>
              <a:t>84,61%</a:t>
            </a:r>
            <a:endParaRPr lang="es-CO" sz="2000" b="1" dirty="0">
              <a:latin typeface="Bookman Old Style" pitchFamily="18" charset="0"/>
            </a:endParaRPr>
          </a:p>
        </p:txBody>
      </p:sp>
      <p:graphicFrame>
        <p:nvGraphicFramePr>
          <p:cNvPr id="18" name="17 Diagrama"/>
          <p:cNvGraphicFramePr/>
          <p:nvPr>
            <p:extLst>
              <p:ext uri="{D42A27DB-BD31-4B8C-83A1-F6EECF244321}">
                <p14:modId xmlns:p14="http://schemas.microsoft.com/office/powerpoint/2010/main" val="772977606"/>
              </p:ext>
            </p:extLst>
          </p:nvPr>
        </p:nvGraphicFramePr>
        <p:xfrm>
          <a:off x="4247661" y="1861828"/>
          <a:ext cx="6971324" cy="46210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12629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F80A0AB5-A41A-46FB-8839-23C0C85A1D5E}"/>
              </a:ext>
            </a:extLst>
          </p:cNvPr>
          <p:cNvPicPr>
            <a:picLocks noChangeAspect="1"/>
          </p:cNvPicPr>
          <p:nvPr/>
        </p:nvPicPr>
        <p:blipFill>
          <a:blip r:embed="rId2"/>
          <a:stretch>
            <a:fillRect/>
          </a:stretch>
        </p:blipFill>
        <p:spPr>
          <a:xfrm>
            <a:off x="3237039" y="158060"/>
            <a:ext cx="5050263" cy="932186"/>
          </a:xfrm>
          <a:prstGeom prst="rect">
            <a:avLst/>
          </a:prstGeom>
        </p:spPr>
      </p:pic>
      <p:pic>
        <p:nvPicPr>
          <p:cNvPr id="3" name="Imagen 2">
            <a:extLst>
              <a:ext uri="{FF2B5EF4-FFF2-40B4-BE49-F238E27FC236}">
                <a16:creationId xmlns:a16="http://schemas.microsoft.com/office/drawing/2014/main" xmlns="" id="{A8FE602B-6423-46DA-94BF-502B813FED0E}"/>
              </a:ext>
            </a:extLst>
          </p:cNvPr>
          <p:cNvPicPr>
            <a:picLocks noChangeAspect="1"/>
          </p:cNvPicPr>
          <p:nvPr/>
        </p:nvPicPr>
        <p:blipFill>
          <a:blip r:embed="rId3"/>
          <a:stretch>
            <a:fillRect/>
          </a:stretch>
        </p:blipFill>
        <p:spPr>
          <a:xfrm>
            <a:off x="253320" y="5822376"/>
            <a:ext cx="2983719" cy="877564"/>
          </a:xfrm>
          <a:prstGeom prst="rect">
            <a:avLst/>
          </a:prstGeom>
        </p:spPr>
      </p:pic>
      <p:sp>
        <p:nvSpPr>
          <p:cNvPr id="8" name="Rectángulo 7">
            <a:extLst>
              <a:ext uri="{FF2B5EF4-FFF2-40B4-BE49-F238E27FC236}">
                <a16:creationId xmlns:a16="http://schemas.microsoft.com/office/drawing/2014/main" xmlns="" id="{EC9CDC3A-AFC7-47EC-9432-503BF9EA05FE}"/>
              </a:ext>
            </a:extLst>
          </p:cNvPr>
          <p:cNvSpPr/>
          <p:nvPr/>
        </p:nvSpPr>
        <p:spPr>
          <a:xfrm>
            <a:off x="253320" y="1090246"/>
            <a:ext cx="1147104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ACTUALIZACIÓN DOCUMENTAL</a:t>
            </a:r>
          </a:p>
        </p:txBody>
      </p:sp>
      <p:sp>
        <p:nvSpPr>
          <p:cNvPr id="4" name="CuadroTexto 3">
            <a:extLst>
              <a:ext uri="{FF2B5EF4-FFF2-40B4-BE49-F238E27FC236}">
                <a16:creationId xmlns:a16="http://schemas.microsoft.com/office/drawing/2014/main" xmlns="" id="{2BEF7B14-8305-4412-8884-B8C41687CB4C}"/>
              </a:ext>
            </a:extLst>
          </p:cNvPr>
          <p:cNvSpPr txBox="1"/>
          <p:nvPr/>
        </p:nvSpPr>
        <p:spPr>
          <a:xfrm>
            <a:off x="1007918" y="2691245"/>
            <a:ext cx="3564082" cy="2130137"/>
          </a:xfrm>
          <a:prstGeom prst="rect">
            <a:avLst/>
          </a:prstGeom>
          <a:noFill/>
        </p:spPr>
        <p:txBody>
          <a:bodyPr wrap="square" rtlCol="0">
            <a:spAutoFit/>
          </a:bodyPr>
          <a:lstStyle/>
          <a:p>
            <a:endParaRPr lang="es-CO" dirty="0"/>
          </a:p>
        </p:txBody>
      </p:sp>
      <p:graphicFrame>
        <p:nvGraphicFramePr>
          <p:cNvPr id="6" name="Diagrama 5">
            <a:extLst>
              <a:ext uri="{FF2B5EF4-FFF2-40B4-BE49-F238E27FC236}">
                <a16:creationId xmlns:a16="http://schemas.microsoft.com/office/drawing/2014/main" xmlns="" id="{F99D557D-AEB8-4893-A527-B99A9A950C65}"/>
              </a:ext>
            </a:extLst>
          </p:cNvPr>
          <p:cNvGraphicFramePr/>
          <p:nvPr>
            <p:extLst>
              <p:ext uri="{D42A27DB-BD31-4B8C-83A1-F6EECF244321}">
                <p14:modId xmlns:p14="http://schemas.microsoft.com/office/powerpoint/2010/main" val="2912119129"/>
              </p:ext>
            </p:extLst>
          </p:nvPr>
        </p:nvGraphicFramePr>
        <p:xfrm>
          <a:off x="2426855" y="1922318"/>
          <a:ext cx="7420530" cy="39000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67585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F80A0AB5-A41A-46FB-8839-23C0C85A1D5E}"/>
              </a:ext>
            </a:extLst>
          </p:cNvPr>
          <p:cNvPicPr>
            <a:picLocks noChangeAspect="1"/>
          </p:cNvPicPr>
          <p:nvPr/>
        </p:nvPicPr>
        <p:blipFill>
          <a:blip r:embed="rId2"/>
          <a:stretch>
            <a:fillRect/>
          </a:stretch>
        </p:blipFill>
        <p:spPr>
          <a:xfrm>
            <a:off x="3237039" y="158060"/>
            <a:ext cx="5449763" cy="922856"/>
          </a:xfrm>
          <a:prstGeom prst="rect">
            <a:avLst/>
          </a:prstGeom>
        </p:spPr>
      </p:pic>
      <p:pic>
        <p:nvPicPr>
          <p:cNvPr id="3" name="Imagen 2">
            <a:extLst>
              <a:ext uri="{FF2B5EF4-FFF2-40B4-BE49-F238E27FC236}">
                <a16:creationId xmlns:a16="http://schemas.microsoft.com/office/drawing/2014/main" xmlns="" id="{A8FE602B-6423-46DA-94BF-502B813FED0E}"/>
              </a:ext>
            </a:extLst>
          </p:cNvPr>
          <p:cNvPicPr>
            <a:picLocks noChangeAspect="1"/>
          </p:cNvPicPr>
          <p:nvPr/>
        </p:nvPicPr>
        <p:blipFill>
          <a:blip r:embed="rId3"/>
          <a:stretch>
            <a:fillRect/>
          </a:stretch>
        </p:blipFill>
        <p:spPr>
          <a:xfrm>
            <a:off x="253320" y="5822376"/>
            <a:ext cx="2983719" cy="877564"/>
          </a:xfrm>
          <a:prstGeom prst="rect">
            <a:avLst/>
          </a:prstGeom>
        </p:spPr>
      </p:pic>
      <p:sp>
        <p:nvSpPr>
          <p:cNvPr id="8" name="Rectángulo 7">
            <a:extLst>
              <a:ext uri="{FF2B5EF4-FFF2-40B4-BE49-F238E27FC236}">
                <a16:creationId xmlns:a16="http://schemas.microsoft.com/office/drawing/2014/main" xmlns="" id="{EC9CDC3A-AFC7-47EC-9432-503BF9EA05FE}"/>
              </a:ext>
            </a:extLst>
          </p:cNvPr>
          <p:cNvSpPr/>
          <p:nvPr/>
        </p:nvSpPr>
        <p:spPr>
          <a:xfrm>
            <a:off x="405721" y="1080916"/>
            <a:ext cx="3533234" cy="584775"/>
          </a:xfrm>
          <a:prstGeom prst="rect">
            <a:avLst/>
          </a:prstGeom>
        </p:spPr>
        <p:txBody>
          <a:bodyPr wrap="square">
            <a:spAutoFit/>
          </a:bodyPr>
          <a:lstStyle/>
          <a:p>
            <a:pPr algn="ctr"/>
            <a:r>
              <a:rPr lang="es-CO" sz="3200" b="1" dirty="0">
                <a:solidFill>
                  <a:srgbClr val="00B050"/>
                </a:solidFill>
                <a:effectLst>
                  <a:outerShdw blurRad="38100" dist="38100" dir="2700000" algn="tl">
                    <a:srgbClr val="000000">
                      <a:alpha val="43137"/>
                    </a:srgbClr>
                  </a:outerShdw>
                </a:effectLst>
                <a:latin typeface="Bookman Old Style" panose="02050604050505020204" pitchFamily="18" charset="0"/>
              </a:rPr>
              <a:t>CAPACITACIÓN</a:t>
            </a:r>
          </a:p>
        </p:txBody>
      </p:sp>
      <p:graphicFrame>
        <p:nvGraphicFramePr>
          <p:cNvPr id="12" name="Diagrama 11">
            <a:extLst>
              <a:ext uri="{FF2B5EF4-FFF2-40B4-BE49-F238E27FC236}">
                <a16:creationId xmlns:a16="http://schemas.microsoft.com/office/drawing/2014/main" xmlns="" id="{695B63C8-C2B1-4679-A8DD-83F1582B92FE}"/>
              </a:ext>
            </a:extLst>
          </p:cNvPr>
          <p:cNvGraphicFramePr/>
          <p:nvPr>
            <p:extLst>
              <p:ext uri="{D42A27DB-BD31-4B8C-83A1-F6EECF244321}">
                <p14:modId xmlns:p14="http://schemas.microsoft.com/office/powerpoint/2010/main" val="1289140840"/>
              </p:ext>
            </p:extLst>
          </p:nvPr>
        </p:nvGraphicFramePr>
        <p:xfrm>
          <a:off x="527981" y="1912191"/>
          <a:ext cx="11206819" cy="37852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CuadroTexto 12">
            <a:extLst>
              <a:ext uri="{FF2B5EF4-FFF2-40B4-BE49-F238E27FC236}">
                <a16:creationId xmlns:a16="http://schemas.microsoft.com/office/drawing/2014/main" xmlns="" id="{ED87F647-5162-4F2B-BF6A-06D1C1BA2D04}"/>
              </a:ext>
            </a:extLst>
          </p:cNvPr>
          <p:cNvSpPr txBox="1"/>
          <p:nvPr/>
        </p:nvSpPr>
        <p:spPr>
          <a:xfrm>
            <a:off x="6307018" y="5822376"/>
            <a:ext cx="1662155" cy="1092607"/>
          </a:xfrm>
          <a:prstGeom prst="rect">
            <a:avLst/>
          </a:prstGeom>
          <a:noFill/>
        </p:spPr>
        <p:txBody>
          <a:bodyPr wrap="square" rtlCol="0">
            <a:spAutoFit/>
          </a:bodyPr>
          <a:lstStyle/>
          <a:p>
            <a:r>
              <a:rPr lang="es-CO" sz="1300" dirty="0">
                <a:solidFill>
                  <a:schemeClr val="bg1"/>
                </a:solidFill>
                <a:latin typeface="Bookman Old Style" pitchFamily="18" charset="0"/>
              </a:rPr>
              <a:t>CHARLAS DE SEGURIDAD</a:t>
            </a:r>
          </a:p>
          <a:p>
            <a:r>
              <a:rPr lang="es-CO" sz="1300" dirty="0">
                <a:solidFill>
                  <a:schemeClr val="bg1"/>
                </a:solidFill>
                <a:latin typeface="Bookman Old Style" pitchFamily="18" charset="0"/>
              </a:rPr>
              <a:t>PERSONAL  DIR.</a:t>
            </a:r>
          </a:p>
          <a:p>
            <a:r>
              <a:rPr lang="es-CO" sz="1300" dirty="0">
                <a:solidFill>
                  <a:schemeClr val="bg1"/>
                </a:solidFill>
                <a:latin typeface="Bookman Old Style" pitchFamily="18" charset="0"/>
              </a:rPr>
              <a:t>INFRAESTRUCTURA</a:t>
            </a:r>
          </a:p>
        </p:txBody>
      </p:sp>
    </p:spTree>
    <p:extLst>
      <p:ext uri="{BB962C8B-B14F-4D97-AF65-F5344CB8AC3E}">
        <p14:creationId xmlns:p14="http://schemas.microsoft.com/office/powerpoint/2010/main" val="2102771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F80A0AB5-A41A-46FB-8839-23C0C85A1D5E}"/>
              </a:ext>
            </a:extLst>
          </p:cNvPr>
          <p:cNvPicPr>
            <a:picLocks noChangeAspect="1"/>
          </p:cNvPicPr>
          <p:nvPr/>
        </p:nvPicPr>
        <p:blipFill>
          <a:blip r:embed="rId2"/>
          <a:stretch>
            <a:fillRect/>
          </a:stretch>
        </p:blipFill>
        <p:spPr>
          <a:xfrm>
            <a:off x="3237039" y="158060"/>
            <a:ext cx="5050263" cy="1283128"/>
          </a:xfrm>
          <a:prstGeom prst="rect">
            <a:avLst/>
          </a:prstGeom>
        </p:spPr>
      </p:pic>
      <p:pic>
        <p:nvPicPr>
          <p:cNvPr id="3" name="Imagen 2">
            <a:extLst>
              <a:ext uri="{FF2B5EF4-FFF2-40B4-BE49-F238E27FC236}">
                <a16:creationId xmlns:a16="http://schemas.microsoft.com/office/drawing/2014/main" xmlns="" id="{A8FE602B-6423-46DA-94BF-502B813FED0E}"/>
              </a:ext>
            </a:extLst>
          </p:cNvPr>
          <p:cNvPicPr>
            <a:picLocks noChangeAspect="1"/>
          </p:cNvPicPr>
          <p:nvPr/>
        </p:nvPicPr>
        <p:blipFill>
          <a:blip r:embed="rId3"/>
          <a:stretch>
            <a:fillRect/>
          </a:stretch>
        </p:blipFill>
        <p:spPr>
          <a:xfrm>
            <a:off x="253320" y="5822376"/>
            <a:ext cx="2983719" cy="877564"/>
          </a:xfrm>
          <a:prstGeom prst="rect">
            <a:avLst/>
          </a:prstGeom>
        </p:spPr>
      </p:pic>
      <p:sp>
        <p:nvSpPr>
          <p:cNvPr id="8" name="Rectángulo 7">
            <a:extLst>
              <a:ext uri="{FF2B5EF4-FFF2-40B4-BE49-F238E27FC236}">
                <a16:creationId xmlns:a16="http://schemas.microsoft.com/office/drawing/2014/main" xmlns="" id="{EC9CDC3A-AFC7-47EC-9432-503BF9EA05FE}"/>
              </a:ext>
            </a:extLst>
          </p:cNvPr>
          <p:cNvSpPr/>
          <p:nvPr/>
        </p:nvSpPr>
        <p:spPr>
          <a:xfrm>
            <a:off x="253320" y="1277054"/>
            <a:ext cx="11471042" cy="1077218"/>
          </a:xfrm>
          <a:prstGeom prst="rect">
            <a:avLst/>
          </a:prstGeom>
        </p:spPr>
        <p:txBody>
          <a:bodyPr wrap="square">
            <a:spAutoFit/>
          </a:bodyPr>
          <a:lstStyle/>
          <a:p>
            <a:pPr algn="ctr"/>
            <a:r>
              <a:rPr lang="es-CO" sz="3200" b="1" dirty="0">
                <a:solidFill>
                  <a:srgbClr val="00B050"/>
                </a:solidFill>
                <a:effectLst>
                  <a:outerShdw blurRad="38100" dist="38100" dir="2700000" algn="tl">
                    <a:srgbClr val="000000">
                      <a:alpha val="43137"/>
                    </a:srgbClr>
                  </a:outerShdw>
                </a:effectLst>
                <a:latin typeface="Bookman Old Style" panose="02050604050505020204" pitchFamily="18" charset="0"/>
              </a:rPr>
              <a:t>PERSONAL QUE PRESENTA AFECTACIÓN EN SU CONDICIÓN DE SALUD</a:t>
            </a:r>
          </a:p>
        </p:txBody>
      </p:sp>
      <p:sp>
        <p:nvSpPr>
          <p:cNvPr id="7" name="CuadroTexto 6">
            <a:extLst>
              <a:ext uri="{FF2B5EF4-FFF2-40B4-BE49-F238E27FC236}">
                <a16:creationId xmlns:a16="http://schemas.microsoft.com/office/drawing/2014/main" xmlns="" id="{0B1EED30-21BE-41B6-933F-D04D6CA8A2EE}"/>
              </a:ext>
            </a:extLst>
          </p:cNvPr>
          <p:cNvSpPr txBox="1"/>
          <p:nvPr/>
        </p:nvSpPr>
        <p:spPr>
          <a:xfrm>
            <a:off x="7326923" y="2518045"/>
            <a:ext cx="4583723" cy="2862322"/>
          </a:xfrm>
          <a:prstGeom prst="rect">
            <a:avLst/>
          </a:prstGeom>
          <a:noFill/>
        </p:spPr>
        <p:txBody>
          <a:bodyPr wrap="square" rtlCol="0">
            <a:spAutoFit/>
          </a:bodyPr>
          <a:lstStyle/>
          <a:p>
            <a:pPr algn="just"/>
            <a:r>
              <a:rPr lang="es-CO" sz="2000" dirty="0">
                <a:latin typeface="Bookman Old Style" panose="02050604050505020204" pitchFamily="18" charset="0"/>
              </a:rPr>
              <a:t>En la actualidad el </a:t>
            </a:r>
            <a:r>
              <a:rPr lang="es-CO" sz="2000" dirty="0" smtClean="0">
                <a:latin typeface="Bookman Old Style" panose="02050604050505020204" pitchFamily="18" charset="0"/>
              </a:rPr>
              <a:t>4,46 % </a:t>
            </a:r>
            <a:r>
              <a:rPr lang="es-CO" sz="2000" dirty="0">
                <a:latin typeface="Bookman Old Style" panose="02050604050505020204" pitchFamily="18" charset="0"/>
              </a:rPr>
              <a:t>de la población de la Alcaldía presenta una afectación en </a:t>
            </a:r>
            <a:r>
              <a:rPr lang="es-CO" sz="2000" dirty="0" smtClean="0">
                <a:latin typeface="Bookman Old Style" panose="02050604050505020204" pitchFamily="18" charset="0"/>
              </a:rPr>
              <a:t>su condición de salud, establecida </a:t>
            </a:r>
            <a:r>
              <a:rPr lang="es-CO" sz="2000" dirty="0">
                <a:latin typeface="Bookman Old Style" panose="02050604050505020204" pitchFamily="18" charset="0"/>
              </a:rPr>
              <a:t>de origen común, el </a:t>
            </a:r>
            <a:r>
              <a:rPr lang="es-CO" sz="2000" dirty="0" smtClean="0">
                <a:latin typeface="Bookman Old Style" panose="02050604050505020204" pitchFamily="18" charset="0"/>
              </a:rPr>
              <a:t>2,30 % </a:t>
            </a:r>
            <a:r>
              <a:rPr lang="es-CO" sz="2000" dirty="0">
                <a:latin typeface="Bookman Old Style" panose="02050604050505020204" pitchFamily="18" charset="0"/>
              </a:rPr>
              <a:t>de origen laboral y el </a:t>
            </a:r>
            <a:r>
              <a:rPr lang="es-CO" sz="2000" dirty="0" smtClean="0">
                <a:latin typeface="Bookman Old Style" panose="02050604050505020204" pitchFamily="18" charset="0"/>
              </a:rPr>
              <a:t>4,61% </a:t>
            </a:r>
            <a:r>
              <a:rPr lang="es-CO" sz="2000" dirty="0">
                <a:latin typeface="Bookman Old Style" panose="02050604050505020204" pitchFamily="18" charset="0"/>
              </a:rPr>
              <a:t>ha sufrido accidentes de </a:t>
            </a:r>
            <a:r>
              <a:rPr lang="es-CO" sz="2000" dirty="0" smtClean="0">
                <a:latin typeface="Bookman Old Style" panose="02050604050505020204" pitchFamily="18" charset="0"/>
              </a:rPr>
              <a:t>trabajo,  sin incluir los 10 contratistas que han sufrido accidentes de trabajo.</a:t>
            </a:r>
            <a:endParaRPr lang="es-CO" sz="2000" dirty="0">
              <a:latin typeface="Bookman Old Style" panose="02050604050505020204" pitchFamily="18" charset="0"/>
            </a:endParaRPr>
          </a:p>
        </p:txBody>
      </p:sp>
      <p:graphicFrame>
        <p:nvGraphicFramePr>
          <p:cNvPr id="10" name="Diagrama 9">
            <a:extLst>
              <a:ext uri="{FF2B5EF4-FFF2-40B4-BE49-F238E27FC236}">
                <a16:creationId xmlns:a16="http://schemas.microsoft.com/office/drawing/2014/main" xmlns="" id="{1E0F06F8-9CE2-40D9-8A6B-E0C9E7AEEBBE}"/>
              </a:ext>
            </a:extLst>
          </p:cNvPr>
          <p:cNvGraphicFramePr/>
          <p:nvPr>
            <p:extLst>
              <p:ext uri="{D42A27DB-BD31-4B8C-83A1-F6EECF244321}">
                <p14:modId xmlns:p14="http://schemas.microsoft.com/office/powerpoint/2010/main" val="3792879013"/>
              </p:ext>
            </p:extLst>
          </p:nvPr>
        </p:nvGraphicFramePr>
        <p:xfrm>
          <a:off x="657990" y="2129493"/>
          <a:ext cx="7629312" cy="41316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0863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F80A0AB5-A41A-46FB-8839-23C0C85A1D5E}"/>
              </a:ext>
            </a:extLst>
          </p:cNvPr>
          <p:cNvPicPr>
            <a:picLocks noChangeAspect="1"/>
          </p:cNvPicPr>
          <p:nvPr/>
        </p:nvPicPr>
        <p:blipFill>
          <a:blip r:embed="rId2"/>
          <a:stretch>
            <a:fillRect/>
          </a:stretch>
        </p:blipFill>
        <p:spPr>
          <a:xfrm>
            <a:off x="3237039" y="158060"/>
            <a:ext cx="5050263" cy="1283128"/>
          </a:xfrm>
          <a:prstGeom prst="rect">
            <a:avLst/>
          </a:prstGeom>
        </p:spPr>
      </p:pic>
      <p:pic>
        <p:nvPicPr>
          <p:cNvPr id="3" name="Imagen 2">
            <a:extLst>
              <a:ext uri="{FF2B5EF4-FFF2-40B4-BE49-F238E27FC236}">
                <a16:creationId xmlns:a16="http://schemas.microsoft.com/office/drawing/2014/main" xmlns="" id="{A8FE602B-6423-46DA-94BF-502B813FED0E}"/>
              </a:ext>
            </a:extLst>
          </p:cNvPr>
          <p:cNvPicPr>
            <a:picLocks noChangeAspect="1"/>
          </p:cNvPicPr>
          <p:nvPr/>
        </p:nvPicPr>
        <p:blipFill>
          <a:blip r:embed="rId3"/>
          <a:stretch>
            <a:fillRect/>
          </a:stretch>
        </p:blipFill>
        <p:spPr>
          <a:xfrm>
            <a:off x="253320" y="5822376"/>
            <a:ext cx="2983719" cy="877564"/>
          </a:xfrm>
          <a:prstGeom prst="rect">
            <a:avLst/>
          </a:prstGeom>
        </p:spPr>
      </p:pic>
      <p:sp>
        <p:nvSpPr>
          <p:cNvPr id="8" name="Rectángulo 7">
            <a:extLst>
              <a:ext uri="{FF2B5EF4-FFF2-40B4-BE49-F238E27FC236}">
                <a16:creationId xmlns:a16="http://schemas.microsoft.com/office/drawing/2014/main" xmlns="" id="{EC9CDC3A-AFC7-47EC-9432-503BF9EA05FE}"/>
              </a:ext>
            </a:extLst>
          </p:cNvPr>
          <p:cNvSpPr/>
          <p:nvPr/>
        </p:nvSpPr>
        <p:spPr>
          <a:xfrm>
            <a:off x="7673022" y="1066733"/>
            <a:ext cx="4397057" cy="584775"/>
          </a:xfrm>
          <a:prstGeom prst="rect">
            <a:avLst/>
          </a:prstGeom>
        </p:spPr>
        <p:txBody>
          <a:bodyPr wrap="square">
            <a:spAutoFit/>
          </a:bodyPr>
          <a:lstStyle/>
          <a:p>
            <a:pPr algn="ctr"/>
            <a:r>
              <a:rPr lang="es-CO" sz="3200" b="1" dirty="0">
                <a:solidFill>
                  <a:srgbClr val="00B050"/>
                </a:solidFill>
                <a:effectLst>
                  <a:outerShdw blurRad="38100" dist="38100" dir="2700000" algn="tl">
                    <a:srgbClr val="000000">
                      <a:alpha val="43137"/>
                    </a:srgbClr>
                  </a:outerShdw>
                </a:effectLst>
                <a:latin typeface="Bookman Old Style" panose="02050604050505020204" pitchFamily="18" charset="0"/>
              </a:rPr>
              <a:t>ORIGEN COMÚN</a:t>
            </a:r>
          </a:p>
        </p:txBody>
      </p:sp>
      <p:sp>
        <p:nvSpPr>
          <p:cNvPr id="7" name="CuadroTexto 6">
            <a:extLst>
              <a:ext uri="{FF2B5EF4-FFF2-40B4-BE49-F238E27FC236}">
                <a16:creationId xmlns:a16="http://schemas.microsoft.com/office/drawing/2014/main" xmlns="" id="{0B1EED30-21BE-41B6-933F-D04D6CA8A2EE}"/>
              </a:ext>
            </a:extLst>
          </p:cNvPr>
          <p:cNvSpPr txBox="1"/>
          <p:nvPr/>
        </p:nvSpPr>
        <p:spPr>
          <a:xfrm>
            <a:off x="899410" y="4890692"/>
            <a:ext cx="10494198" cy="1077218"/>
          </a:xfrm>
          <a:prstGeom prst="rect">
            <a:avLst/>
          </a:prstGeom>
          <a:noFill/>
        </p:spPr>
        <p:txBody>
          <a:bodyPr wrap="square" rtlCol="0">
            <a:spAutoFit/>
          </a:bodyPr>
          <a:lstStyle/>
          <a:p>
            <a:pPr algn="just"/>
            <a:r>
              <a:rPr lang="es-CO" sz="1600" dirty="0">
                <a:latin typeface="Bookman Old Style" panose="02050604050505020204" pitchFamily="18" charset="0"/>
              </a:rPr>
              <a:t>Como se evidencia la parte del cuerpo con mayor afectación por enfermedades de origen común son los miembros superiores con </a:t>
            </a:r>
            <a:r>
              <a:rPr lang="es-CO" sz="1600" dirty="0" smtClean="0">
                <a:latin typeface="Bookman Old Style" panose="02050604050505020204" pitchFamily="18" charset="0"/>
              </a:rPr>
              <a:t>10 </a:t>
            </a:r>
            <a:r>
              <a:rPr lang="es-CO" sz="1600" dirty="0">
                <a:latin typeface="Bookman Old Style" panose="02050604050505020204" pitchFamily="18" charset="0"/>
              </a:rPr>
              <a:t>casos evidenciados, seguido por la zona lumbar con 9 casos, miembros inferiores 6 casos y hombro 5 </a:t>
            </a:r>
            <a:r>
              <a:rPr lang="es-CO" sz="1600" dirty="0" smtClean="0">
                <a:latin typeface="Bookman Old Style" panose="02050604050505020204" pitchFamily="18" charset="0"/>
              </a:rPr>
              <a:t>casos, es de aclarar que algunos funcionarios presentan mas de una afectación.</a:t>
            </a:r>
            <a:endParaRPr lang="es-CO" sz="1600" dirty="0">
              <a:latin typeface="Bookman Old Style" panose="02050604050505020204" pitchFamily="18" charset="0"/>
            </a:endParaRPr>
          </a:p>
        </p:txBody>
      </p:sp>
      <p:pic>
        <p:nvPicPr>
          <p:cNvPr id="6" name="Imagen 5">
            <a:extLst>
              <a:ext uri="{FF2B5EF4-FFF2-40B4-BE49-F238E27FC236}">
                <a16:creationId xmlns:a16="http://schemas.microsoft.com/office/drawing/2014/main" xmlns="" id="{476E2747-10D8-47DB-A169-63D49CFF8091}"/>
              </a:ext>
            </a:extLst>
          </p:cNvPr>
          <p:cNvPicPr>
            <a:picLocks noChangeAspect="1"/>
          </p:cNvPicPr>
          <p:nvPr/>
        </p:nvPicPr>
        <p:blipFill>
          <a:blip r:embed="rId4"/>
          <a:stretch>
            <a:fillRect/>
          </a:stretch>
        </p:blipFill>
        <p:spPr>
          <a:xfrm>
            <a:off x="2338466" y="1651508"/>
            <a:ext cx="6799701" cy="2959875"/>
          </a:xfrm>
          <a:prstGeom prst="rect">
            <a:avLst/>
          </a:prstGeom>
        </p:spPr>
      </p:pic>
    </p:spTree>
    <p:extLst>
      <p:ext uri="{BB962C8B-B14F-4D97-AF65-F5344CB8AC3E}">
        <p14:creationId xmlns:p14="http://schemas.microsoft.com/office/powerpoint/2010/main" val="82367424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écnico">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4744</TotalTime>
  <Words>1415</Words>
  <Application>Microsoft Office PowerPoint</Application>
  <PresentationFormat>Personalizado</PresentationFormat>
  <Paragraphs>173</Paragraphs>
  <Slides>22</Slides>
  <Notes>0</Notes>
  <HiddenSlides>0</HiddenSlides>
  <MMClips>0</MMClips>
  <ScaleCrop>false</ScaleCrop>
  <HeadingPairs>
    <vt:vector size="4" baseType="variant">
      <vt:variant>
        <vt:lpstr>Tema</vt:lpstr>
      </vt:variant>
      <vt:variant>
        <vt:i4>2</vt:i4>
      </vt:variant>
      <vt:variant>
        <vt:lpstr>Títulos de diapositiva</vt:lpstr>
      </vt:variant>
      <vt:variant>
        <vt:i4>22</vt:i4>
      </vt:variant>
    </vt:vector>
  </HeadingPairs>
  <TitlesOfParts>
    <vt:vector size="24" baseType="lpstr">
      <vt:lpstr>Tema de Office</vt:lpstr>
      <vt:lpstr>1_Tema de Office</vt:lpstr>
      <vt:lpstr>SISTEMA  DE GESTIÓN DE SEGURIDAD Y SALUD EN EL TRABAJO </vt:lpstr>
      <vt:lpstr>La presencia de la Seguridad y Salud en el Trabajo en una organización es de vital importancia ya que además de procurar el más alto bienestar físico, mental y social de los empleados, también  busca establecer y sostener un medio ambiente de trabajo seguro y sano.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SISTEMA  DE GESTIÓN DE SEGURIDAD Y SALUD EN EL TRABAJO</dc:title>
  <dc:creator>Vidiana Maria Paniagua Toro</dc:creator>
  <cp:lastModifiedBy>PASANTE ING.CIVIL1</cp:lastModifiedBy>
  <cp:revision>233</cp:revision>
  <dcterms:created xsi:type="dcterms:W3CDTF">2018-08-28T20:58:13Z</dcterms:created>
  <dcterms:modified xsi:type="dcterms:W3CDTF">2019-12-15T21:15:00Z</dcterms:modified>
</cp:coreProperties>
</file>