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5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FFEF"/>
    <a:srgbClr val="27F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786-FC69-44FF-B02C-F328B09CEFD7}" type="datetimeFigureOut">
              <a:rPr lang="es-CO" smtClean="0"/>
              <a:pPr/>
              <a:t>15/12/2019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6FD1-3CC1-4BFF-AE15-7F0F56C02A3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786-FC69-44FF-B02C-F328B09CEFD7}" type="datetimeFigureOut">
              <a:rPr lang="es-CO" smtClean="0"/>
              <a:pPr/>
              <a:t>15/12/2019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6FD1-3CC1-4BFF-AE15-7F0F56C02A3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786-FC69-44FF-B02C-F328B09CEFD7}" type="datetimeFigureOut">
              <a:rPr lang="es-CO" smtClean="0"/>
              <a:pPr/>
              <a:t>15/12/2019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6FD1-3CC1-4BFF-AE15-7F0F56C02A3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786-FC69-44FF-B02C-F328B09CEFD7}" type="datetimeFigureOut">
              <a:rPr lang="es-CO" smtClean="0"/>
              <a:pPr/>
              <a:t>15/12/2019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6FD1-3CC1-4BFF-AE15-7F0F56C02A3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786-FC69-44FF-B02C-F328B09CEFD7}" type="datetimeFigureOut">
              <a:rPr lang="es-CO" smtClean="0"/>
              <a:pPr/>
              <a:t>15/12/2019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6FD1-3CC1-4BFF-AE15-7F0F56C02A3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786-FC69-44FF-B02C-F328B09CEFD7}" type="datetimeFigureOut">
              <a:rPr lang="es-CO" smtClean="0"/>
              <a:pPr/>
              <a:t>15/12/2019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6FD1-3CC1-4BFF-AE15-7F0F56C02A3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786-FC69-44FF-B02C-F328B09CEFD7}" type="datetimeFigureOut">
              <a:rPr lang="es-CO" smtClean="0"/>
              <a:pPr/>
              <a:t>15/12/2019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6FD1-3CC1-4BFF-AE15-7F0F56C02A3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786-FC69-44FF-B02C-F328B09CEFD7}" type="datetimeFigureOut">
              <a:rPr lang="es-CO" smtClean="0"/>
              <a:pPr/>
              <a:t>15/12/2019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6FD1-3CC1-4BFF-AE15-7F0F56C02A3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786-FC69-44FF-B02C-F328B09CEFD7}" type="datetimeFigureOut">
              <a:rPr lang="es-CO" smtClean="0"/>
              <a:pPr/>
              <a:t>15/12/2019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6FD1-3CC1-4BFF-AE15-7F0F56C02A3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786-FC69-44FF-B02C-F328B09CEFD7}" type="datetimeFigureOut">
              <a:rPr lang="es-CO" smtClean="0"/>
              <a:pPr/>
              <a:t>15/12/2019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6FD1-3CC1-4BFF-AE15-7F0F56C02A3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7786-FC69-44FF-B02C-F328B09CEFD7}" type="datetimeFigureOut">
              <a:rPr lang="es-CO" smtClean="0"/>
              <a:pPr/>
              <a:t>15/12/2019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6FD1-3CC1-4BFF-AE15-7F0F56C02A3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C7786-FC69-44FF-B02C-F328B09CEFD7}" type="datetimeFigureOut">
              <a:rPr lang="es-CO" smtClean="0"/>
              <a:pPr/>
              <a:t>15/12/2019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76FD1-3CC1-4BFF-AE15-7F0F56C02A3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4680" r="14088" b="34680"/>
          <a:stretch>
            <a:fillRect/>
          </a:stretch>
        </p:blipFill>
        <p:spPr bwMode="auto">
          <a:xfrm>
            <a:off x="1476077" y="1052736"/>
            <a:ext cx="626427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7 CuadroTexto"/>
          <p:cNvSpPr txBox="1"/>
          <p:nvPr/>
        </p:nvSpPr>
        <p:spPr>
          <a:xfrm>
            <a:off x="3151736" y="5138028"/>
            <a:ext cx="336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 smtClean="0">
                <a:latin typeface="Eras Light ITC" pitchFamily="34" charset="0"/>
              </a:rPr>
              <a:t>Angela Yohana Guio Rojas</a:t>
            </a:r>
          </a:p>
          <a:p>
            <a:pPr algn="ctr"/>
            <a:r>
              <a:rPr lang="es-CO" sz="1400" b="1" dirty="0" smtClean="0">
                <a:latin typeface="Eras Light ITC" pitchFamily="34" charset="0"/>
              </a:rPr>
              <a:t>Almacenista General</a:t>
            </a:r>
            <a:endParaRPr lang="es-CO" sz="1400" b="1" dirty="0"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279039" y="1340768"/>
            <a:ext cx="4667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Contratación 2019. Procesos Almacén General.</a:t>
            </a:r>
            <a:r>
              <a:rPr lang="es-CO" b="1" dirty="0"/>
              <a:t> </a:t>
            </a:r>
            <a:endParaRPr lang="es-ES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500"/>
            <a:ext cx="9144000" cy="2406846"/>
          </a:xfrm>
          <a:prstGeom prst="rect">
            <a:avLst/>
          </a:prstGeom>
        </p:spPr>
      </p:pic>
      <p:sp>
        <p:nvSpPr>
          <p:cNvPr id="10" name="7 CuadroTexto"/>
          <p:cNvSpPr txBox="1"/>
          <p:nvPr/>
        </p:nvSpPr>
        <p:spPr>
          <a:xfrm>
            <a:off x="3007720" y="5085184"/>
            <a:ext cx="336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/>
              <a:t>Fuente: Almacén General – Alcaldía Chía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6717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55776" y="2564904"/>
            <a:ext cx="3960440" cy="923330"/>
          </a:xfrm>
          <a:prstGeom prst="rect">
            <a:avLst/>
          </a:prstGeom>
          <a:solidFill>
            <a:srgbClr val="27FFC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GRACIAS</a:t>
            </a:r>
            <a:endParaRPr lang="es-ES_tradnl" sz="54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43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2280077"/>
            <a:ext cx="8697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000"/>
              </a:spcAft>
            </a:pPr>
            <a:r>
              <a:rPr lang="es-CO" sz="1600" dirty="0" smtClean="0"/>
              <a:t/>
            </a:r>
            <a:br>
              <a:rPr lang="es-CO" sz="1600" dirty="0" smtClean="0"/>
            </a:br>
            <a:endParaRPr lang="es-CO" sz="1600" dirty="0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7772400" cy="2478902"/>
          </a:xfrm>
        </p:spPr>
        <p:txBody>
          <a:bodyPr>
            <a:noAutofit/>
          </a:bodyPr>
          <a:lstStyle/>
          <a:p>
            <a:pPr algn="just"/>
            <a:r>
              <a:rPr lang="es-CO" sz="1600" dirty="0" smtClean="0">
                <a:latin typeface="Century Gothic" panose="020B0502020202020204" pitchFamily="34" charset="0"/>
              </a:rPr>
              <a:t/>
            </a:r>
            <a:br>
              <a:rPr lang="es-CO" sz="1600" dirty="0" smtClean="0">
                <a:latin typeface="Century Gothic" panose="020B0502020202020204" pitchFamily="34" charset="0"/>
              </a:rPr>
            </a:br>
            <a:r>
              <a:rPr lang="es-CO" sz="1600" dirty="0" smtClean="0">
                <a:latin typeface="Century Gothic" panose="020B0502020202020204" pitchFamily="34" charset="0"/>
              </a:rPr>
              <a:t/>
            </a:r>
            <a:br>
              <a:rPr lang="es-CO" sz="1600" dirty="0" smtClean="0">
                <a:latin typeface="Century Gothic" panose="020B0502020202020204" pitchFamily="34" charset="0"/>
              </a:rPr>
            </a:br>
            <a:r>
              <a:rPr lang="es-CO" sz="1600" dirty="0" smtClean="0">
                <a:latin typeface="Century Gothic" panose="020B0502020202020204" pitchFamily="34" charset="0"/>
              </a:rPr>
              <a:t/>
            </a:r>
            <a:br>
              <a:rPr lang="es-CO" sz="1600" dirty="0" smtClean="0">
                <a:latin typeface="Century Gothic" panose="020B0502020202020204" pitchFamily="34" charset="0"/>
              </a:rPr>
            </a:br>
            <a:r>
              <a:rPr lang="es-CO" sz="1600" dirty="0" smtClean="0">
                <a:latin typeface="Century Gothic" panose="020B0502020202020204" pitchFamily="34" charset="0"/>
              </a:rPr>
              <a:t/>
            </a:r>
            <a:br>
              <a:rPr lang="es-CO" sz="1600" dirty="0" smtClean="0">
                <a:latin typeface="Century Gothic" panose="020B0502020202020204" pitchFamily="34" charset="0"/>
              </a:rPr>
            </a:br>
            <a:r>
              <a:rPr lang="es-CO" sz="1600" dirty="0" smtClean="0">
                <a:latin typeface="Century Gothic" panose="020B0502020202020204" pitchFamily="34" charset="0"/>
              </a:rPr>
              <a:t/>
            </a:r>
            <a:br>
              <a:rPr lang="es-CO" sz="1600" dirty="0" smtClean="0">
                <a:latin typeface="Century Gothic" panose="020B0502020202020204" pitchFamily="34" charset="0"/>
              </a:rPr>
            </a:br>
            <a:r>
              <a:rPr lang="es-CO" sz="1600" dirty="0" smtClean="0">
                <a:latin typeface="Century Gothic" panose="020B0502020202020204" pitchFamily="34" charset="0"/>
              </a:rPr>
              <a:t/>
            </a:r>
            <a:br>
              <a:rPr lang="es-CO" sz="1600" dirty="0" smtClean="0">
                <a:latin typeface="Century Gothic" panose="020B0502020202020204" pitchFamily="34" charset="0"/>
              </a:rPr>
            </a:br>
            <a:r>
              <a:rPr lang="es-CO" sz="1600" dirty="0" smtClean="0">
                <a:latin typeface="Century Gothic" panose="020B0502020202020204" pitchFamily="34" charset="0"/>
              </a:rPr>
              <a:t/>
            </a:r>
            <a:br>
              <a:rPr lang="es-CO" sz="1600" dirty="0" smtClean="0">
                <a:latin typeface="Century Gothic" panose="020B0502020202020204" pitchFamily="34" charset="0"/>
              </a:rPr>
            </a:br>
            <a:endParaRPr lang="es-CO" sz="1600" dirty="0"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07704" y="836712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RELACION PAGOS SERVICIO PUBLICOS 2016 – 2019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363081"/>
            <a:ext cx="9144000" cy="4082143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647680" y="5497487"/>
            <a:ext cx="336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/>
              <a:t>Fuente: Almacén General – Alcaldía Chía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2192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35696" y="899428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RELACION PAGOS SERVICIO PUBLICOS 2016 – 2019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00"/>
            <a:ext cx="9144000" cy="3963228"/>
          </a:xfrm>
          <a:prstGeom prst="rect">
            <a:avLst/>
          </a:prstGeom>
        </p:spPr>
      </p:pic>
      <p:sp>
        <p:nvSpPr>
          <p:cNvPr id="6" name="7 CuadroTexto"/>
          <p:cNvSpPr txBox="1"/>
          <p:nvPr/>
        </p:nvSpPr>
        <p:spPr>
          <a:xfrm>
            <a:off x="2647680" y="5497487"/>
            <a:ext cx="336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/>
              <a:t>Fuente: Almacén General – Alcaldía Chía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4396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endParaRPr lang="es-CO" sz="2800" dirty="0">
              <a:latin typeface="Century Gothic" panose="020B0502020202020204" pitchFamily="34" charset="0"/>
            </a:endParaRP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76" y="1484784"/>
            <a:ext cx="6971708" cy="141584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55576" y="342900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/>
              <a:t>HAS NET </a:t>
            </a:r>
            <a:r>
              <a:rPr lang="es-ES" sz="2400" dirty="0" smtClean="0"/>
              <a:t>control y </a:t>
            </a:r>
            <a:r>
              <a:rPr lang="es-ES" sz="2400" dirty="0"/>
              <a:t>se registran todos los bienes, compras, adquisiciones y suministros que la Administración Municipal adquiere por medio de las diferentes secretarias y direcciones</a:t>
            </a:r>
            <a:r>
              <a:rPr lang="es-CO" sz="2400" dirty="0"/>
              <a:t> </a:t>
            </a:r>
            <a:endParaRPr lang="es-ES" sz="2400" dirty="0"/>
          </a:p>
        </p:txBody>
      </p:sp>
      <p:sp>
        <p:nvSpPr>
          <p:cNvPr id="7" name="7 CuadroTexto"/>
          <p:cNvSpPr txBox="1"/>
          <p:nvPr/>
        </p:nvSpPr>
        <p:spPr>
          <a:xfrm>
            <a:off x="2791696" y="2996952"/>
            <a:ext cx="336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/>
              <a:t>Fuente: Almacén General – Alcaldía Chía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119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16863" y="1124744"/>
            <a:ext cx="191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COMITÉ DE BAJAS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76" y="1824980"/>
            <a:ext cx="6667500" cy="23241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145083" y="4571836"/>
            <a:ext cx="1938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b="1" dirty="0"/>
              <a:t>2017 - </a:t>
            </a:r>
            <a:r>
              <a:rPr lang="mr-IN" b="1" dirty="0" smtClean="0"/>
              <a:t>C</a:t>
            </a:r>
            <a:r>
              <a:rPr lang="es-ES_tradnl" b="1" dirty="0" smtClean="0"/>
              <a:t>T</a:t>
            </a:r>
            <a:r>
              <a:rPr lang="mr-IN" b="1" dirty="0" smtClean="0"/>
              <a:t> </a:t>
            </a:r>
            <a:r>
              <a:rPr lang="mr-IN" b="1" dirty="0"/>
              <a:t>- 505</a:t>
            </a:r>
            <a:endParaRPr lang="es-ES" b="1" dirty="0"/>
          </a:p>
        </p:txBody>
      </p:sp>
      <p:sp>
        <p:nvSpPr>
          <p:cNvPr id="11" name="Rectángulo 10"/>
          <p:cNvSpPr/>
          <p:nvPr/>
        </p:nvSpPr>
        <p:spPr>
          <a:xfrm>
            <a:off x="4392488" y="4327936"/>
            <a:ext cx="4572000" cy="1200329"/>
          </a:xfrm>
          <a:prstGeom prst="rect">
            <a:avLst/>
          </a:prstGeom>
          <a:solidFill>
            <a:srgbClr val="77FFEF"/>
          </a:solidFill>
        </p:spPr>
        <p:txBody>
          <a:bodyPr>
            <a:spAutoFit/>
          </a:bodyPr>
          <a:lstStyle/>
          <a:p>
            <a:pPr algn="just"/>
            <a:r>
              <a:rPr lang="es-ES" dirty="0" smtClean="0">
                <a:latin typeface="+mj-lt"/>
              </a:rPr>
              <a:t>Tramite </a:t>
            </a:r>
            <a:r>
              <a:rPr lang="es-ES" dirty="0">
                <a:latin typeface="+mj-lt"/>
              </a:rPr>
              <a:t>A Título De Venta, Chatarra, Bienes Muebles, Elementos Inservibles, Parque Automotor Inservible Y </a:t>
            </a:r>
            <a:r>
              <a:rPr lang="es-ES" dirty="0" smtClean="0">
                <a:latin typeface="+mj-lt"/>
              </a:rPr>
              <a:t>Semovientes No Utilizados Por El Municipio De  Chía</a:t>
            </a:r>
            <a:endParaRPr lang="es-ES" dirty="0">
              <a:latin typeface="+mj-lt"/>
            </a:endParaRPr>
          </a:p>
        </p:txBody>
      </p:sp>
      <p:sp>
        <p:nvSpPr>
          <p:cNvPr id="13" name="7 CuadroTexto"/>
          <p:cNvSpPr txBox="1"/>
          <p:nvPr/>
        </p:nvSpPr>
        <p:spPr>
          <a:xfrm>
            <a:off x="3007720" y="5569495"/>
            <a:ext cx="336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/>
              <a:t>Fuente: Almacén General – Alcaldía Chía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2307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905994" y="1124744"/>
            <a:ext cx="3332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PLAN ANUAL DE ADQUISICIONES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05964"/>
            <a:ext cx="7344816" cy="4080454"/>
          </a:xfrm>
          <a:prstGeom prst="rect">
            <a:avLst/>
          </a:prstGeom>
        </p:spPr>
      </p:pic>
      <p:sp>
        <p:nvSpPr>
          <p:cNvPr id="6" name="7 CuadroTexto"/>
          <p:cNvSpPr txBox="1"/>
          <p:nvPr/>
        </p:nvSpPr>
        <p:spPr>
          <a:xfrm>
            <a:off x="3007720" y="5569495"/>
            <a:ext cx="336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/>
              <a:t>Fuente: Almacén General – Alcaldía Chía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725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22341" y="980728"/>
            <a:ext cx="1099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SEGUROS</a:t>
            </a:r>
            <a:r>
              <a:rPr lang="es-CO" dirty="0"/>
              <a:t> 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971600" y="1268760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POLIZAS 2017-2018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790700"/>
            <a:ext cx="6578600" cy="32639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007720" y="5445224"/>
            <a:ext cx="336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/>
              <a:t>Fuente: Almacén General – Alcaldía Chía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6740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71600" y="980728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POLIZAS 2018-2019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20800"/>
            <a:ext cx="7150100" cy="4216400"/>
          </a:xfrm>
          <a:prstGeom prst="rect">
            <a:avLst/>
          </a:prstGeom>
        </p:spPr>
      </p:pic>
      <p:sp>
        <p:nvSpPr>
          <p:cNvPr id="6" name="7 CuadroTexto"/>
          <p:cNvSpPr txBox="1"/>
          <p:nvPr/>
        </p:nvSpPr>
        <p:spPr>
          <a:xfrm>
            <a:off x="3007720" y="5569495"/>
            <a:ext cx="336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/>
              <a:t>Fuente: Almacén General – Alcaldía Chía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7815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4" y="1556791"/>
            <a:ext cx="108617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6912768" cy="446743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87624" y="90872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Adición y Prorroga  2018-CT-582. Hasta el 23 Enero 2020.</a:t>
            </a:r>
            <a:r>
              <a:rPr lang="es-CO" dirty="0"/>
              <a:t> </a:t>
            </a:r>
            <a:endParaRPr lang="es-ES" dirty="0"/>
          </a:p>
        </p:txBody>
      </p:sp>
      <p:sp>
        <p:nvSpPr>
          <p:cNvPr id="6" name="7 CuadroTexto"/>
          <p:cNvSpPr txBox="1"/>
          <p:nvPr/>
        </p:nvSpPr>
        <p:spPr>
          <a:xfrm>
            <a:off x="3007720" y="5445224"/>
            <a:ext cx="336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/>
              <a:t>Fuente: Almacén General – Alcaldía Chía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5337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174</Words>
  <Application>Microsoft Office PowerPoint</Application>
  <PresentationFormat>Presentación en pantalla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PROYECTOS1</dc:creator>
  <cp:lastModifiedBy>PASANTE ING.CIVIL1</cp:lastModifiedBy>
  <cp:revision>84</cp:revision>
  <dcterms:created xsi:type="dcterms:W3CDTF">2016-02-25T15:41:27Z</dcterms:created>
  <dcterms:modified xsi:type="dcterms:W3CDTF">2019-12-15T21:32:40Z</dcterms:modified>
</cp:coreProperties>
</file>