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81" r:id="rId3"/>
    <p:sldId id="278" r:id="rId4"/>
    <p:sldId id="290" r:id="rId5"/>
    <p:sldId id="291" r:id="rId6"/>
    <p:sldId id="292" r:id="rId7"/>
    <p:sldId id="293" r:id="rId8"/>
    <p:sldId id="282" r:id="rId9"/>
    <p:sldId id="287" r:id="rId10"/>
    <p:sldId id="288" r:id="rId11"/>
    <p:sldId id="285" r:id="rId12"/>
    <p:sldId id="286" r:id="rId13"/>
    <p:sldId id="283" r:id="rId14"/>
    <p:sldId id="284" r:id="rId15"/>
  </p:sldIdLst>
  <p:sldSz cx="9144000" cy="6858000" type="letter"/>
  <p:notesSz cx="6797675" cy="9926638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/>
    <p:restoredTop sz="94673"/>
  </p:normalViewPr>
  <p:slideViewPr>
    <p:cSldViewPr snapToGrid="0" snapToObjects="1">
      <p:cViewPr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6183F-F35C-4326-8418-78C82C6EE0AD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2AC4C-F6B3-4B8E-8C29-CA695D7A76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646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A3FF33-207C-8E43-8891-C94D170269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1FE3E45-0EA5-0047-BF0E-8075C312D4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FD30A94-D971-FB4D-B070-15E0DA39B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4459333-5B4B-8E46-92FB-4DA2AFB59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9522BBC-6421-CC4C-AAEF-DAC08CD4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586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10D3F6-CCE7-1D45-A194-B27E2B13F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B390749-D560-0247-9894-DF41EAA0D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5E3B0D5-26CA-624B-841C-B10E7DB2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4F2A6E1-D05D-764A-B3C5-9958F8D46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3A1EB71-1075-8A4F-8EE2-524F2D4DB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39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8CB8EA1-CA80-8E4B-8701-6C30FA9A8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1CA6887-B757-6B40-A2AF-3837C500B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67B969C-334B-E748-BB67-7D0FA0AC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EA0D05D-613E-E74E-AFF2-6204B8265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006D7BC-B305-FB4B-9E61-D380DD5EF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147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9B1A71-E66E-0747-B8C5-F1408A6B2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8D75FE2-3840-4341-96D7-96F3C20F5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4D584C1-9D92-7E45-8459-B9245F30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085AA46-49B6-564F-B7B9-D1B618DFE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7A3A17E-CE98-5F4D-9A8F-0F5803FA6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659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848D1B4-BFC1-B94C-BCE8-77E6693DB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5F9B76D-D0B5-CB44-BFC4-568E524E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75802B1-D85F-0E45-A308-F85978614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1A1DECE-AAAC-B346-8456-4F8692379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1847E43-88E5-9043-B7F3-F62A4ACB8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064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370B13-1974-2240-9ACA-87CC19690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611349F-1D21-5843-873C-2E5953AC2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0A1052B-32E7-3447-AB0C-3752862E2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36369CD-A611-0C4E-B208-A0F527F9F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52B5420-B775-B841-8D75-B8DE38313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AA234BF-119F-2746-BF69-D0152B89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661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D9BE03-07F2-7049-9085-83942A394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B43469B-B370-5A49-9A7C-7149479A6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2F9B031-2CEC-2D47-A110-64863E9D8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A1712EE1-C251-D340-AC52-ECE19EDA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66F366F6-E075-9D44-B413-6DA69B1DA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838C0453-B50C-6D47-A52F-E6AB58092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8CC3F89D-5585-3B41-BA20-376FDF29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DF08B897-1F3B-6941-A7D8-3C6EE86C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557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80E5F5-FA36-E142-8B15-6C6B75114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C7223C76-DBDB-1642-A8E0-F01CD82E4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0BA9E67-D64B-D147-B3E3-DB02CB653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C1F46D3-C90E-6945-AE8C-70DEC7D22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816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A2CE26A0-69F9-B24E-B52E-959019B7F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A793C27D-2A1B-7A4C-88F3-5F9E64DC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0FA5D083-5685-AE45-B020-E46F4562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571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3149866-87BC-E241-8A4C-661CFB48A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CD1CCE4-EB2D-4741-AD70-33E110651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F486788-0E30-B94B-86E6-46DA9E7C6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8192293-FB0F-2F44-B8A6-D132D6240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E87A5AF-54F8-6840-9EA2-AD1D4A019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9319B1A-8CF3-1F48-BA1C-D53F835E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168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C89F645-F229-4145-8ED5-81F1D5899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81B24EF7-4DD4-D042-AC35-5411394917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F00DED1-CD46-A546-BFFB-0B2D8FCDD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44DBFFE-D3A4-3C44-A654-BDC1719FB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E7CAD26-F046-784B-877E-A879041AC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7C982BA-5477-234B-8F45-2810C3750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972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3DB2ABB5-444E-C04F-A42A-77B567CB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046033C-B55D-514E-AECE-304BC21DF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EC0F766-211C-CB49-8E40-93C2269F06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8530E-EF0A-1D42-8036-EADC888891B8}" type="datetimeFigureOut">
              <a:rPr lang="es-CO" smtClean="0"/>
              <a:t>03/12/2019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654827-EAB2-EB46-BC2C-018CCE8C72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B60298A-2F21-AF46-8065-3E3232AB5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1D6CC-457B-4D4A-95E8-E3D56BDDF5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497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SECRETARIA DE PLANEACION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CO" dirty="0" smtClean="0"/>
          </a:p>
          <a:p>
            <a:r>
              <a:rPr lang="es-CO" sz="3000" dirty="0" smtClean="0"/>
              <a:t>Jorge Enrique Ramírez – Secretario de Planeación</a:t>
            </a:r>
            <a:endParaRPr lang="es-CO" sz="3000" dirty="0"/>
          </a:p>
        </p:txBody>
      </p:sp>
    </p:spTree>
    <p:extLst>
      <p:ext uri="{BB962C8B-B14F-4D97-AF65-F5344CB8AC3E}">
        <p14:creationId xmlns:p14="http://schemas.microsoft.com/office/powerpoint/2010/main" val="208367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684356"/>
          </a:xfrm>
        </p:spPr>
        <p:txBody>
          <a:bodyPr>
            <a:normAutofit/>
          </a:bodyPr>
          <a:lstStyle/>
          <a:p>
            <a:pPr algn="ctr"/>
            <a:r>
              <a:rPr lang="es-CO" sz="2000" b="1" dirty="0"/>
              <a:t>PROCESOS RESUELTOS EN SEGUNDA INSTANCIA - RECURSOS DE APELACIÓN</a:t>
            </a:r>
            <a:endParaRPr lang="es-CO" sz="2000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5" y="966355"/>
            <a:ext cx="7663296" cy="4898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7037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1" y="178090"/>
            <a:ext cx="7886700" cy="1048038"/>
          </a:xfrm>
        </p:spPr>
        <p:txBody>
          <a:bodyPr>
            <a:normAutofit fontScale="90000"/>
          </a:bodyPr>
          <a:lstStyle/>
          <a:p>
            <a:pPr algn="ctr"/>
            <a:r>
              <a:rPr lang="es-CO" sz="2800" b="1" dirty="0" smtClean="0"/>
              <a:t/>
            </a:r>
            <a:br>
              <a:rPr lang="es-CO" sz="2800" b="1" dirty="0" smtClean="0"/>
            </a:br>
            <a:r>
              <a:rPr lang="es-CO" sz="2200" b="1" dirty="0" smtClean="0"/>
              <a:t>PROCESOS </a:t>
            </a:r>
            <a:r>
              <a:rPr lang="es-CO" sz="2200" b="1" dirty="0"/>
              <a:t>EN SEGUNDA INSTANCIA - RECURSOS DE APELACIÓN – EN ETAPA DE PRUEBAS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445" y="1565852"/>
            <a:ext cx="6941128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476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736309"/>
          </a:xfrm>
        </p:spPr>
        <p:txBody>
          <a:bodyPr>
            <a:normAutofit/>
          </a:bodyPr>
          <a:lstStyle/>
          <a:p>
            <a:pPr algn="ctr"/>
            <a:r>
              <a:rPr lang="es-CO" sz="2000" b="1" dirty="0"/>
              <a:t>PROCESOS EN SEGUNDA INSTANCIA - RECURSOS DE APELACIÓN – EN ETAPA DE PRUEBAS</a:t>
            </a:r>
            <a:endParaRPr lang="es-CO" sz="2000" dirty="0"/>
          </a:p>
        </p:txBody>
      </p:sp>
      <p:pic>
        <p:nvPicPr>
          <p:cNvPr id="614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26" y="1216025"/>
            <a:ext cx="7273637" cy="4634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87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3000" b="1" dirty="0"/>
              <a:t>RELACION DE RECURSOS DE APELACION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99" y="1818409"/>
            <a:ext cx="7747001" cy="3722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020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000" b="1" dirty="0"/>
              <a:t>COMITÉ / SUBCOMITE/ CONSEJO /JUNTA, ETC</a:t>
            </a:r>
            <a:endParaRPr lang="es-CO" sz="3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" y="1565853"/>
            <a:ext cx="7632122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2178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TALENTO HUMANO</a:t>
            </a:r>
            <a:endParaRPr lang="es-CO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537855"/>
            <a:ext cx="7886700" cy="4125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231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PRESUPUESTO 2020</a:t>
            </a:r>
            <a:endParaRPr lang="es-CO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82" y="1859973"/>
            <a:ext cx="5538354" cy="345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82" y="5400748"/>
            <a:ext cx="2203846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01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518100"/>
          </a:xfrm>
        </p:spPr>
        <p:txBody>
          <a:bodyPr>
            <a:normAutofit/>
          </a:bodyPr>
          <a:lstStyle/>
          <a:p>
            <a:pPr algn="ctr"/>
            <a:r>
              <a:rPr lang="es-CO" sz="2500" dirty="0" smtClean="0"/>
              <a:t>DIRECCION PLANIFICACION DEL DESARROLLO</a:t>
            </a:r>
            <a:endParaRPr lang="es-CO" sz="25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883227"/>
            <a:ext cx="7647708" cy="482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02" y="5704608"/>
            <a:ext cx="2203846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82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777874"/>
          </a:xfrm>
        </p:spPr>
        <p:txBody>
          <a:bodyPr>
            <a:normAutofit/>
          </a:bodyPr>
          <a:lstStyle/>
          <a:p>
            <a:pPr algn="ctr"/>
            <a:r>
              <a:rPr lang="es-CO" sz="2500" dirty="0" smtClean="0"/>
              <a:t>DIRECCION SISTEMAS DE INFORMACION Y ESTADISTICA</a:t>
            </a:r>
            <a:endParaRPr lang="es-CO" sz="25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143001"/>
            <a:ext cx="7673685" cy="454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48" y="5534892"/>
            <a:ext cx="2203846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641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414192"/>
          </a:xfrm>
        </p:spPr>
        <p:txBody>
          <a:bodyPr>
            <a:normAutofit fontScale="90000"/>
          </a:bodyPr>
          <a:lstStyle/>
          <a:p>
            <a:pPr algn="ctr"/>
            <a:r>
              <a:rPr lang="es-CO" sz="2500" dirty="0" smtClean="0"/>
              <a:t>DIRECCION ORDENAMIENTO TERRITORIAL</a:t>
            </a:r>
            <a:endParaRPr lang="es-CO" sz="25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194956"/>
            <a:ext cx="7886700" cy="3731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48" y="4963966"/>
            <a:ext cx="2203846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0448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622009"/>
          </a:xfrm>
        </p:spPr>
        <p:txBody>
          <a:bodyPr>
            <a:normAutofit/>
          </a:bodyPr>
          <a:lstStyle/>
          <a:p>
            <a:pPr algn="ctr"/>
            <a:r>
              <a:rPr lang="es-CO" sz="2500" dirty="0" smtClean="0"/>
              <a:t>DIRECCION DE URBANISMO</a:t>
            </a:r>
            <a:endParaRPr lang="es-CO" sz="25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54727"/>
            <a:ext cx="8058150" cy="3979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10648"/>
            <a:ext cx="2203846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1004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1" y="365126"/>
            <a:ext cx="7886700" cy="902565"/>
          </a:xfrm>
        </p:spPr>
        <p:txBody>
          <a:bodyPr>
            <a:normAutofit/>
          </a:bodyPr>
          <a:lstStyle/>
          <a:p>
            <a:pPr algn="ctr"/>
            <a:r>
              <a:rPr lang="es-CO" sz="2000" b="1" dirty="0" smtClean="0"/>
              <a:t>PROCESOS RESUELTOS EN SEGUNDA INSTANCIA - RECURSOS DE APELACIÓN</a:t>
            </a:r>
            <a:endParaRPr lang="es-CO" sz="2000" dirty="0"/>
          </a:p>
        </p:txBody>
      </p:sp>
      <p:pic>
        <p:nvPicPr>
          <p:cNvPr id="410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54" y="1268413"/>
            <a:ext cx="7304809" cy="4779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05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1" y="365126"/>
            <a:ext cx="7886700" cy="632401"/>
          </a:xfrm>
        </p:spPr>
        <p:txBody>
          <a:bodyPr>
            <a:normAutofit fontScale="90000"/>
          </a:bodyPr>
          <a:lstStyle/>
          <a:p>
            <a:pPr algn="ctr"/>
            <a:r>
              <a:rPr lang="es-CO" sz="2000" b="1" dirty="0"/>
              <a:t>PROCESOS RESUELTOS EN SEGUNDA INSTANCIA - RECURSOS DE APELACIÓN</a:t>
            </a:r>
            <a:endParaRPr lang="es-CO" sz="20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36" y="996950"/>
            <a:ext cx="7543799" cy="518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9628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84</Words>
  <Application>Microsoft Office PowerPoint</Application>
  <PresentationFormat>Carta (216 x 279 mm)</PresentationFormat>
  <Paragraphs>16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SECRETARIA DE PLANEACION</vt:lpstr>
      <vt:lpstr>TALENTO HUMANO</vt:lpstr>
      <vt:lpstr>PRESUPUESTO 2020</vt:lpstr>
      <vt:lpstr>DIRECCION PLANIFICACION DEL DESARROLLO</vt:lpstr>
      <vt:lpstr>DIRECCION SISTEMAS DE INFORMACION Y ESTADISTICA</vt:lpstr>
      <vt:lpstr>DIRECCION ORDENAMIENTO TERRITORIAL</vt:lpstr>
      <vt:lpstr>DIRECCION DE URBANISMO</vt:lpstr>
      <vt:lpstr>PROCESOS RESUELTOS EN SEGUNDA INSTANCIA - RECURSOS DE APELACIÓN</vt:lpstr>
      <vt:lpstr>PROCESOS RESUELTOS EN SEGUNDA INSTANCIA - RECURSOS DE APELACIÓN</vt:lpstr>
      <vt:lpstr>PROCESOS RESUELTOS EN SEGUNDA INSTANCIA - RECURSOS DE APELACIÓN</vt:lpstr>
      <vt:lpstr> PROCESOS EN SEGUNDA INSTANCIA - RECURSOS DE APELACIÓN – EN ETAPA DE PRUEBAS </vt:lpstr>
      <vt:lpstr>PROCESOS EN SEGUNDA INSTANCIA - RECURSOS DE APELACIÓN – EN ETAPA DE PRUEBAS</vt:lpstr>
      <vt:lpstr>RELACION DE RECURSOS DE APELACION</vt:lpstr>
      <vt:lpstr>COMITÉ / SUBCOMITE/ CONSEJO /JUNTA, ETC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Ricardo Ramos Navarro</dc:creator>
  <cp:lastModifiedBy>PASANTE ING.CIVIL1</cp:lastModifiedBy>
  <cp:revision>77</cp:revision>
  <cp:lastPrinted>2019-12-03T18:36:20Z</cp:lastPrinted>
  <dcterms:created xsi:type="dcterms:W3CDTF">2018-08-02T01:26:11Z</dcterms:created>
  <dcterms:modified xsi:type="dcterms:W3CDTF">2019-12-03T18:39:36Z</dcterms:modified>
</cp:coreProperties>
</file>