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9" r:id="rId3"/>
    <p:sldId id="285" r:id="rId4"/>
    <p:sldId id="257" r:id="rId5"/>
    <p:sldId id="258" r:id="rId6"/>
    <p:sldId id="296" r:id="rId7"/>
    <p:sldId id="298" r:id="rId8"/>
    <p:sldId id="313" r:id="rId9"/>
    <p:sldId id="309" r:id="rId10"/>
    <p:sldId id="310" r:id="rId11"/>
    <p:sldId id="314" r:id="rId12"/>
    <p:sldId id="312" r:id="rId13"/>
    <p:sldId id="271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B"/>
    <a:srgbClr val="003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9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7FA4D-4BCB-4377-A878-17AF54B2D302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BCF42AA2-3D4D-4F93-B849-838E3CFE2F58}">
      <dgm:prSet phldrT="[Texto]"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AT_EDTED</a:t>
          </a:r>
        </a:p>
        <a:p>
          <a:r>
            <a:rPr lang="es-CO" sz="1050" b="1" dirty="0">
              <a:latin typeface="Century Gothic" panose="020B0502020202020204" pitchFamily="34" charset="0"/>
            </a:rPr>
            <a:t>Descripción: EVALUACION 09</a:t>
          </a:r>
        </a:p>
      </dgm:t>
    </dgm:pt>
    <dgm:pt modelId="{22243279-75E3-4E8F-B18E-854904175749}" type="parTrans" cxnId="{ADCF0797-07F5-4571-BDB0-B42206780617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0A1A41BF-FAE1-4F00-AB3F-C9704FB1FA23}" type="sibTrans" cxnId="{ADCF0797-07F5-4571-BDB0-B42206780617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62CDA817-A7C7-4C81-A122-E6164A4CAB6B}">
      <dgm:prSet phldrT="[Texto]"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AT_EDE2TED 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EMPLEADO2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41221AE3-3195-4494-BAC4-AA195E5C90CD}" type="parTrans" cxnId="{B285B578-0E0D-43DB-A7D8-B424A94DDB08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8E453119-1E1E-4E62-95A3-0764B1F58500}" type="sibTrans" cxnId="{B285B578-0E0D-43DB-A7D8-B424A94DDB08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67154E8C-1950-4C56-88FF-1B959FAC1FC1}">
      <dgm:prSet phldrT="[Texto]"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AT_EDESTED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SEGUIMIENTO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0FE7F849-049C-4004-99B3-3030BEC3CF00}" type="parTrans" cxnId="{6D3F222C-A02B-47EB-830F-F1C1489C8B4E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E7055F98-1ED8-44B0-8166-DC283CF10C0F}" type="sibTrans" cxnId="{6D3F222C-A02B-47EB-830F-F1C1489C8B4E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F3C73086-A719-4E85-B6F5-88B03A1C58FD}">
      <dgm:prSet phldrT="[Texto]"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AT_EDERTED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RECURSO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E8B8AF85-D8CA-464B-BA27-FBD0A681AF1A}" type="parTrans" cxnId="{97F10A7E-592D-4F24-8A7B-980DF95B10B3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E6A4EAA0-93F6-4801-BF4C-71E0DC784F46}" type="sibTrans" cxnId="{97F10A7E-592D-4F24-8A7B-980DF95B10B3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9E625654-485B-4779-B2E5-12D6619377C9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AT_EDEETED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ELEMENTO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0EBBF045-E89A-4D01-A920-80178054656B}" type="parTrans" cxnId="{EF5302BC-71F2-4AAE-BAA1-F45506124A40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7F77C18D-8CF8-48A9-B927-441A3350C3DD}" type="sibTrans" cxnId="{EF5302BC-71F2-4AAE-BAA1-F45506124A40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470EB3FE-A933-44D7-A5F2-AD9056D6DEC9}">
      <dgm:prSet phldrT="[Texto]"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AT_EDEATED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ATRIBUTO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6E717C97-D2BA-4A51-927D-F3B0FF374E1A}" type="parTrans" cxnId="{B875A264-24B9-4F90-9515-495217B946F9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C387BBE7-A945-4B36-9021-03A576F2A7CD}" type="sibTrans" cxnId="{B875A264-24B9-4F90-9515-495217B946F9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CA5A0FFD-7B5F-4682-B03C-A3C1C38BFF2E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AT_EDAETED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ATRIBUTO EVIDENCIA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209C183C-4632-481A-9345-56A08E2E3425}" type="parTrans" cxnId="{C1AA18E4-E768-4F5C-8A2F-C1FD48602444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5CC59E2D-D5A0-46B7-B818-30841F73D9B8}" type="sibTrans" cxnId="{C1AA18E4-E768-4F5C-8A2F-C1FD48602444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0D7EDF94-23FE-447A-A605-8225FE8672DE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AT_EDVETED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EVIDENCIA EMPLEADO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F0170A48-24A1-4FFF-BEA4-8F379317BE78}" type="parTrans" cxnId="{798A4316-B6C2-43BE-BC26-FD742BC3DF40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54739757-569D-4AF5-8CCA-B1C94544562B}" type="sibTrans" cxnId="{798A4316-B6C2-43BE-BC26-FD742BC3DF40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4DCA7330-5879-4CA4-A9A1-313BF5B72EEF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AT_EDAGTED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ATRIBUTO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161971C8-5EAB-42D1-8680-28E05AD98720}" type="parTrans" cxnId="{B507E4A6-E294-44C7-9962-B7AF202D2245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2FA0AEBC-3FA4-4F6A-AD83-162C6F5A85F4}" type="sibTrans" cxnId="{B507E4A6-E294-44C7-9962-B7AF202D2245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B1B12B9F-D88F-44A0-9025-A8E49EBF295B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AT_EDATTED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ATRIBUTO TIPO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716E8C1F-DA81-4B47-ACD0-0A9466408F67}" type="parTrans" cxnId="{DED6359C-0C80-45E6-A6F8-5C25E7ED9F72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58688974-2E01-4270-8FCB-14F173DA9B89}" type="sibTrans" cxnId="{DED6359C-0C80-45E6-A6F8-5C25E7ED9F72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033958FF-1ADA-4260-A47D-F172FC3613B4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AT_EDECTED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CALIFICACION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FC46AD92-C0EA-422C-9FB5-89F3E28FC01C}" type="parTrans" cxnId="{6D8ECE46-095D-4975-B0A0-7699D973455F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F5773266-F232-44AA-9F6A-6A036C1CA279}" type="sibTrans" cxnId="{6D8ECE46-095D-4975-B0A0-7699D973455F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B6CAA1FE-5ADC-4D63-BC0B-D717B04D39EF}" type="pres">
      <dgm:prSet presAssocID="{AAC7FA4D-4BCB-4377-A878-17AF54B2D302}" presName="diagram" presStyleCnt="0">
        <dgm:presLayoutVars>
          <dgm:dir/>
          <dgm:resizeHandles val="exact"/>
        </dgm:presLayoutVars>
      </dgm:prSet>
      <dgm:spPr/>
    </dgm:pt>
    <dgm:pt modelId="{EAB6BEA5-150D-445C-8747-737463045379}" type="pres">
      <dgm:prSet presAssocID="{BCF42AA2-3D4D-4F93-B849-838E3CFE2F58}" presName="node" presStyleLbl="node1" presStyleIdx="0" presStyleCnt="11">
        <dgm:presLayoutVars>
          <dgm:bulletEnabled val="1"/>
        </dgm:presLayoutVars>
      </dgm:prSet>
      <dgm:spPr/>
    </dgm:pt>
    <dgm:pt modelId="{890A8821-777C-4BAB-9095-303116F62F1F}" type="pres">
      <dgm:prSet presAssocID="{0A1A41BF-FAE1-4F00-AB3F-C9704FB1FA23}" presName="sibTrans" presStyleCnt="0"/>
      <dgm:spPr/>
    </dgm:pt>
    <dgm:pt modelId="{C939CD48-E901-4CC8-9CC0-2CA4006CC6F2}" type="pres">
      <dgm:prSet presAssocID="{62CDA817-A7C7-4C81-A122-E6164A4CAB6B}" presName="node" presStyleLbl="node1" presStyleIdx="1" presStyleCnt="11">
        <dgm:presLayoutVars>
          <dgm:bulletEnabled val="1"/>
        </dgm:presLayoutVars>
      </dgm:prSet>
      <dgm:spPr/>
    </dgm:pt>
    <dgm:pt modelId="{5ABF5639-32D7-49B1-8A3D-A7C1E0F3B220}" type="pres">
      <dgm:prSet presAssocID="{8E453119-1E1E-4E62-95A3-0764B1F58500}" presName="sibTrans" presStyleCnt="0"/>
      <dgm:spPr/>
    </dgm:pt>
    <dgm:pt modelId="{B5506C19-D601-432D-9FDF-F90C4FD08192}" type="pres">
      <dgm:prSet presAssocID="{470EB3FE-A933-44D7-A5F2-AD9056D6DEC9}" presName="node" presStyleLbl="node1" presStyleIdx="2" presStyleCnt="11" custLinFactNeighborX="-607" custLinFactNeighborY="-3036">
        <dgm:presLayoutVars>
          <dgm:bulletEnabled val="1"/>
        </dgm:presLayoutVars>
      </dgm:prSet>
      <dgm:spPr/>
    </dgm:pt>
    <dgm:pt modelId="{AB4E518F-9B1C-4D24-8982-6851DA60779C}" type="pres">
      <dgm:prSet presAssocID="{C387BBE7-A945-4B36-9021-03A576F2A7CD}" presName="sibTrans" presStyleCnt="0"/>
      <dgm:spPr/>
    </dgm:pt>
    <dgm:pt modelId="{5C25BB72-73C0-453D-B24D-6A44555EE3EA}" type="pres">
      <dgm:prSet presAssocID="{9E625654-485B-4779-B2E5-12D6619377C9}" presName="node" presStyleLbl="node1" presStyleIdx="3" presStyleCnt="11">
        <dgm:presLayoutVars>
          <dgm:bulletEnabled val="1"/>
        </dgm:presLayoutVars>
      </dgm:prSet>
      <dgm:spPr/>
    </dgm:pt>
    <dgm:pt modelId="{A9BA67D9-F5AE-4221-86DF-A9654E06366D}" type="pres">
      <dgm:prSet presAssocID="{7F77C18D-8CF8-48A9-B927-441A3350C3DD}" presName="sibTrans" presStyleCnt="0"/>
      <dgm:spPr/>
    </dgm:pt>
    <dgm:pt modelId="{46AA6B64-0AB4-4DA9-B91E-36CC0A9D6B2C}" type="pres">
      <dgm:prSet presAssocID="{CA5A0FFD-7B5F-4682-B03C-A3C1C38BFF2E}" presName="node" presStyleLbl="node1" presStyleIdx="4" presStyleCnt="11">
        <dgm:presLayoutVars>
          <dgm:bulletEnabled val="1"/>
        </dgm:presLayoutVars>
      </dgm:prSet>
      <dgm:spPr/>
    </dgm:pt>
    <dgm:pt modelId="{5FA9391F-256B-4596-A753-8CB77AE12FD1}" type="pres">
      <dgm:prSet presAssocID="{5CC59E2D-D5A0-46B7-B818-30841F73D9B8}" presName="sibTrans" presStyleCnt="0"/>
      <dgm:spPr/>
    </dgm:pt>
    <dgm:pt modelId="{B27281AA-E9D8-4524-9566-CB3369E75A60}" type="pres">
      <dgm:prSet presAssocID="{67154E8C-1950-4C56-88FF-1B959FAC1FC1}" presName="node" presStyleLbl="node1" presStyleIdx="5" presStyleCnt="11" custLinFactNeighborX="2118">
        <dgm:presLayoutVars>
          <dgm:bulletEnabled val="1"/>
        </dgm:presLayoutVars>
      </dgm:prSet>
      <dgm:spPr/>
    </dgm:pt>
    <dgm:pt modelId="{F794ADEE-75C1-4D8F-B699-0D26A9DE344F}" type="pres">
      <dgm:prSet presAssocID="{E7055F98-1ED8-44B0-8166-DC283CF10C0F}" presName="sibTrans" presStyleCnt="0"/>
      <dgm:spPr/>
    </dgm:pt>
    <dgm:pt modelId="{362924B8-4CC4-47BB-81B6-6316F5D7B549}" type="pres">
      <dgm:prSet presAssocID="{0D7EDF94-23FE-447A-A605-8225FE8672DE}" presName="node" presStyleLbl="node1" presStyleIdx="6" presStyleCnt="11">
        <dgm:presLayoutVars>
          <dgm:bulletEnabled val="1"/>
        </dgm:presLayoutVars>
      </dgm:prSet>
      <dgm:spPr/>
    </dgm:pt>
    <dgm:pt modelId="{751782C8-2431-4AC2-881A-5FB309DA3527}" type="pres">
      <dgm:prSet presAssocID="{54739757-569D-4AF5-8CCA-B1C94544562B}" presName="sibTrans" presStyleCnt="0"/>
      <dgm:spPr/>
    </dgm:pt>
    <dgm:pt modelId="{0C07F8B3-117E-41E1-B2CC-6D9356CA391D}" type="pres">
      <dgm:prSet presAssocID="{4DCA7330-5879-4CA4-A9A1-313BF5B72EEF}" presName="node" presStyleLbl="node1" presStyleIdx="7" presStyleCnt="11">
        <dgm:presLayoutVars>
          <dgm:bulletEnabled val="1"/>
        </dgm:presLayoutVars>
      </dgm:prSet>
      <dgm:spPr/>
    </dgm:pt>
    <dgm:pt modelId="{41E2F73C-E4C3-463A-842A-8BDA71811D58}" type="pres">
      <dgm:prSet presAssocID="{2FA0AEBC-3FA4-4F6A-AD83-162C6F5A85F4}" presName="sibTrans" presStyleCnt="0"/>
      <dgm:spPr/>
    </dgm:pt>
    <dgm:pt modelId="{8A66C580-FBDE-454D-932B-71D113E4B5D7}" type="pres">
      <dgm:prSet presAssocID="{B1B12B9F-D88F-44A0-9025-A8E49EBF295B}" presName="node" presStyleLbl="node1" presStyleIdx="8" presStyleCnt="11">
        <dgm:presLayoutVars>
          <dgm:bulletEnabled val="1"/>
        </dgm:presLayoutVars>
      </dgm:prSet>
      <dgm:spPr/>
    </dgm:pt>
    <dgm:pt modelId="{FFF9AB6C-ADEE-41C4-9E58-4DE90B9BFF53}" type="pres">
      <dgm:prSet presAssocID="{58688974-2E01-4270-8FCB-14F173DA9B89}" presName="sibTrans" presStyleCnt="0"/>
      <dgm:spPr/>
    </dgm:pt>
    <dgm:pt modelId="{6557974F-3A9E-4FFD-800C-527E31E52A6A}" type="pres">
      <dgm:prSet presAssocID="{033958FF-1ADA-4260-A47D-F172FC3613B4}" presName="node" presStyleLbl="node1" presStyleIdx="9" presStyleCnt="11">
        <dgm:presLayoutVars>
          <dgm:bulletEnabled val="1"/>
        </dgm:presLayoutVars>
      </dgm:prSet>
      <dgm:spPr/>
    </dgm:pt>
    <dgm:pt modelId="{ACF16BC3-FE21-44C9-AE32-F26BBC7D86A3}" type="pres">
      <dgm:prSet presAssocID="{F5773266-F232-44AA-9F6A-6A036C1CA279}" presName="sibTrans" presStyleCnt="0"/>
      <dgm:spPr/>
    </dgm:pt>
    <dgm:pt modelId="{4B22B971-64C6-432B-9D77-50CD303E7E1A}" type="pres">
      <dgm:prSet presAssocID="{F3C73086-A719-4E85-B6F5-88B03A1C58F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C419A09-EA64-4308-8461-3EF8DBFEBC49}" type="presOf" srcId="{67154E8C-1950-4C56-88FF-1B959FAC1FC1}" destId="{B27281AA-E9D8-4524-9566-CB3369E75A60}" srcOrd="0" destOrd="0" presId="urn:microsoft.com/office/officeart/2005/8/layout/default"/>
    <dgm:cxn modelId="{9B8A0716-E3B2-4ACD-9A0F-8DF27E7D61BA}" type="presOf" srcId="{470EB3FE-A933-44D7-A5F2-AD9056D6DEC9}" destId="{B5506C19-D601-432D-9FDF-F90C4FD08192}" srcOrd="0" destOrd="0" presId="urn:microsoft.com/office/officeart/2005/8/layout/default"/>
    <dgm:cxn modelId="{798A4316-B6C2-43BE-BC26-FD742BC3DF40}" srcId="{AAC7FA4D-4BCB-4377-A878-17AF54B2D302}" destId="{0D7EDF94-23FE-447A-A605-8225FE8672DE}" srcOrd="6" destOrd="0" parTransId="{F0170A48-24A1-4FFF-BEA4-8F379317BE78}" sibTransId="{54739757-569D-4AF5-8CCA-B1C94544562B}"/>
    <dgm:cxn modelId="{6D3F222C-A02B-47EB-830F-F1C1489C8B4E}" srcId="{AAC7FA4D-4BCB-4377-A878-17AF54B2D302}" destId="{67154E8C-1950-4C56-88FF-1B959FAC1FC1}" srcOrd="5" destOrd="0" parTransId="{0FE7F849-049C-4004-99B3-3030BEC3CF00}" sibTransId="{E7055F98-1ED8-44B0-8166-DC283CF10C0F}"/>
    <dgm:cxn modelId="{6A1CE83B-E065-4B55-9E25-578106BFA285}" type="presOf" srcId="{9E625654-485B-4779-B2E5-12D6619377C9}" destId="{5C25BB72-73C0-453D-B24D-6A44555EE3EA}" srcOrd="0" destOrd="0" presId="urn:microsoft.com/office/officeart/2005/8/layout/default"/>
    <dgm:cxn modelId="{EC24B260-FC6C-4904-A63C-DEC67359FE53}" type="presOf" srcId="{F3C73086-A719-4E85-B6F5-88B03A1C58FD}" destId="{4B22B971-64C6-432B-9D77-50CD303E7E1A}" srcOrd="0" destOrd="0" presId="urn:microsoft.com/office/officeart/2005/8/layout/default"/>
    <dgm:cxn modelId="{B875A264-24B9-4F90-9515-495217B946F9}" srcId="{AAC7FA4D-4BCB-4377-A878-17AF54B2D302}" destId="{470EB3FE-A933-44D7-A5F2-AD9056D6DEC9}" srcOrd="2" destOrd="0" parTransId="{6E717C97-D2BA-4A51-927D-F3B0FF374E1A}" sibTransId="{C387BBE7-A945-4B36-9021-03A576F2A7CD}"/>
    <dgm:cxn modelId="{6D8ECE46-095D-4975-B0A0-7699D973455F}" srcId="{AAC7FA4D-4BCB-4377-A878-17AF54B2D302}" destId="{033958FF-1ADA-4260-A47D-F172FC3613B4}" srcOrd="9" destOrd="0" parTransId="{FC46AD92-C0EA-422C-9FB5-89F3E28FC01C}" sibTransId="{F5773266-F232-44AA-9F6A-6A036C1CA279}"/>
    <dgm:cxn modelId="{B285B578-0E0D-43DB-A7D8-B424A94DDB08}" srcId="{AAC7FA4D-4BCB-4377-A878-17AF54B2D302}" destId="{62CDA817-A7C7-4C81-A122-E6164A4CAB6B}" srcOrd="1" destOrd="0" parTransId="{41221AE3-3195-4494-BAC4-AA195E5C90CD}" sibTransId="{8E453119-1E1E-4E62-95A3-0764B1F58500}"/>
    <dgm:cxn modelId="{315AFA7D-E966-4D5E-829C-FD7313C3B20E}" type="presOf" srcId="{62CDA817-A7C7-4C81-A122-E6164A4CAB6B}" destId="{C939CD48-E901-4CC8-9CC0-2CA4006CC6F2}" srcOrd="0" destOrd="0" presId="urn:microsoft.com/office/officeart/2005/8/layout/default"/>
    <dgm:cxn modelId="{97F10A7E-592D-4F24-8A7B-980DF95B10B3}" srcId="{AAC7FA4D-4BCB-4377-A878-17AF54B2D302}" destId="{F3C73086-A719-4E85-B6F5-88B03A1C58FD}" srcOrd="10" destOrd="0" parTransId="{E8B8AF85-D8CA-464B-BA27-FBD0A681AF1A}" sibTransId="{E6A4EAA0-93F6-4801-BF4C-71E0DC784F46}"/>
    <dgm:cxn modelId="{ADCF0797-07F5-4571-BDB0-B42206780617}" srcId="{AAC7FA4D-4BCB-4377-A878-17AF54B2D302}" destId="{BCF42AA2-3D4D-4F93-B849-838E3CFE2F58}" srcOrd="0" destOrd="0" parTransId="{22243279-75E3-4E8F-B18E-854904175749}" sibTransId="{0A1A41BF-FAE1-4F00-AB3F-C9704FB1FA23}"/>
    <dgm:cxn modelId="{DED6359C-0C80-45E6-A6F8-5C25E7ED9F72}" srcId="{AAC7FA4D-4BCB-4377-A878-17AF54B2D302}" destId="{B1B12B9F-D88F-44A0-9025-A8E49EBF295B}" srcOrd="8" destOrd="0" parTransId="{716E8C1F-DA81-4B47-ACD0-0A9466408F67}" sibTransId="{58688974-2E01-4270-8FCB-14F173DA9B89}"/>
    <dgm:cxn modelId="{B507E4A6-E294-44C7-9962-B7AF202D2245}" srcId="{AAC7FA4D-4BCB-4377-A878-17AF54B2D302}" destId="{4DCA7330-5879-4CA4-A9A1-313BF5B72EEF}" srcOrd="7" destOrd="0" parTransId="{161971C8-5EAB-42D1-8680-28E05AD98720}" sibTransId="{2FA0AEBC-3FA4-4F6A-AD83-162C6F5A85F4}"/>
    <dgm:cxn modelId="{EF5302BC-71F2-4AAE-BAA1-F45506124A40}" srcId="{AAC7FA4D-4BCB-4377-A878-17AF54B2D302}" destId="{9E625654-485B-4779-B2E5-12D6619377C9}" srcOrd="3" destOrd="0" parTransId="{0EBBF045-E89A-4D01-A920-80178054656B}" sibTransId="{7F77C18D-8CF8-48A9-B927-441A3350C3DD}"/>
    <dgm:cxn modelId="{049F87C2-CC93-4830-973C-80E53FE86E04}" type="presOf" srcId="{AAC7FA4D-4BCB-4377-A878-17AF54B2D302}" destId="{B6CAA1FE-5ADC-4D63-BC0B-D717B04D39EF}" srcOrd="0" destOrd="0" presId="urn:microsoft.com/office/officeart/2005/8/layout/default"/>
    <dgm:cxn modelId="{7F292ED9-D55A-4BF7-8A92-7EAE3B13B595}" type="presOf" srcId="{033958FF-1ADA-4260-A47D-F172FC3613B4}" destId="{6557974F-3A9E-4FFD-800C-527E31E52A6A}" srcOrd="0" destOrd="0" presId="urn:microsoft.com/office/officeart/2005/8/layout/default"/>
    <dgm:cxn modelId="{66B6F3DD-DD81-4BE8-A383-A61120D70656}" type="presOf" srcId="{CA5A0FFD-7B5F-4682-B03C-A3C1C38BFF2E}" destId="{46AA6B64-0AB4-4DA9-B91E-36CC0A9D6B2C}" srcOrd="0" destOrd="0" presId="urn:microsoft.com/office/officeart/2005/8/layout/default"/>
    <dgm:cxn modelId="{C1AA18E4-E768-4F5C-8A2F-C1FD48602444}" srcId="{AAC7FA4D-4BCB-4377-A878-17AF54B2D302}" destId="{CA5A0FFD-7B5F-4682-B03C-A3C1C38BFF2E}" srcOrd="4" destOrd="0" parTransId="{209C183C-4632-481A-9345-56A08E2E3425}" sibTransId="{5CC59E2D-D5A0-46B7-B818-30841F73D9B8}"/>
    <dgm:cxn modelId="{8E14B8E4-077C-467D-956C-D9A3905472FD}" type="presOf" srcId="{0D7EDF94-23FE-447A-A605-8225FE8672DE}" destId="{362924B8-4CC4-47BB-81B6-6316F5D7B549}" srcOrd="0" destOrd="0" presId="urn:microsoft.com/office/officeart/2005/8/layout/default"/>
    <dgm:cxn modelId="{AD59F4EA-6898-47F1-A503-88E2CD58CAC3}" type="presOf" srcId="{BCF42AA2-3D4D-4F93-B849-838E3CFE2F58}" destId="{EAB6BEA5-150D-445C-8747-737463045379}" srcOrd="0" destOrd="0" presId="urn:microsoft.com/office/officeart/2005/8/layout/default"/>
    <dgm:cxn modelId="{1F548CF6-8A35-46A9-82EC-646D330D0F1D}" type="presOf" srcId="{4DCA7330-5879-4CA4-A9A1-313BF5B72EEF}" destId="{0C07F8B3-117E-41E1-B2CC-6D9356CA391D}" srcOrd="0" destOrd="0" presId="urn:microsoft.com/office/officeart/2005/8/layout/default"/>
    <dgm:cxn modelId="{82038EF9-2F54-42E3-8F90-17DA50B7283D}" type="presOf" srcId="{B1B12B9F-D88F-44A0-9025-A8E49EBF295B}" destId="{8A66C580-FBDE-454D-932B-71D113E4B5D7}" srcOrd="0" destOrd="0" presId="urn:microsoft.com/office/officeart/2005/8/layout/default"/>
    <dgm:cxn modelId="{68149844-F354-4C5C-A0C3-EFACBAE926D2}" type="presParOf" srcId="{B6CAA1FE-5ADC-4D63-BC0B-D717B04D39EF}" destId="{EAB6BEA5-150D-445C-8747-737463045379}" srcOrd="0" destOrd="0" presId="urn:microsoft.com/office/officeart/2005/8/layout/default"/>
    <dgm:cxn modelId="{9858DEEA-1334-491F-896A-2C531478F645}" type="presParOf" srcId="{B6CAA1FE-5ADC-4D63-BC0B-D717B04D39EF}" destId="{890A8821-777C-4BAB-9095-303116F62F1F}" srcOrd="1" destOrd="0" presId="urn:microsoft.com/office/officeart/2005/8/layout/default"/>
    <dgm:cxn modelId="{37102125-2784-46AF-894E-B19AB5F0743B}" type="presParOf" srcId="{B6CAA1FE-5ADC-4D63-BC0B-D717B04D39EF}" destId="{C939CD48-E901-4CC8-9CC0-2CA4006CC6F2}" srcOrd="2" destOrd="0" presId="urn:microsoft.com/office/officeart/2005/8/layout/default"/>
    <dgm:cxn modelId="{E5436387-1998-4CD4-B0E2-6A0D61C6667E}" type="presParOf" srcId="{B6CAA1FE-5ADC-4D63-BC0B-D717B04D39EF}" destId="{5ABF5639-32D7-49B1-8A3D-A7C1E0F3B220}" srcOrd="3" destOrd="0" presId="urn:microsoft.com/office/officeart/2005/8/layout/default"/>
    <dgm:cxn modelId="{947E0546-8387-44A4-91D7-23DFA6293CE1}" type="presParOf" srcId="{B6CAA1FE-5ADC-4D63-BC0B-D717B04D39EF}" destId="{B5506C19-D601-432D-9FDF-F90C4FD08192}" srcOrd="4" destOrd="0" presId="urn:microsoft.com/office/officeart/2005/8/layout/default"/>
    <dgm:cxn modelId="{99EA19B3-9B03-4CD2-97E1-AF1C8657156E}" type="presParOf" srcId="{B6CAA1FE-5ADC-4D63-BC0B-D717B04D39EF}" destId="{AB4E518F-9B1C-4D24-8982-6851DA60779C}" srcOrd="5" destOrd="0" presId="urn:microsoft.com/office/officeart/2005/8/layout/default"/>
    <dgm:cxn modelId="{28879E2A-C1F9-429F-B1ED-DEB95AF21301}" type="presParOf" srcId="{B6CAA1FE-5ADC-4D63-BC0B-D717B04D39EF}" destId="{5C25BB72-73C0-453D-B24D-6A44555EE3EA}" srcOrd="6" destOrd="0" presId="urn:microsoft.com/office/officeart/2005/8/layout/default"/>
    <dgm:cxn modelId="{558AB438-AFDF-45DB-BF6B-B5EC5D757B52}" type="presParOf" srcId="{B6CAA1FE-5ADC-4D63-BC0B-D717B04D39EF}" destId="{A9BA67D9-F5AE-4221-86DF-A9654E06366D}" srcOrd="7" destOrd="0" presId="urn:microsoft.com/office/officeart/2005/8/layout/default"/>
    <dgm:cxn modelId="{18676F89-EB12-410B-98D9-FC0A247A70F1}" type="presParOf" srcId="{B6CAA1FE-5ADC-4D63-BC0B-D717B04D39EF}" destId="{46AA6B64-0AB4-4DA9-B91E-36CC0A9D6B2C}" srcOrd="8" destOrd="0" presId="urn:microsoft.com/office/officeart/2005/8/layout/default"/>
    <dgm:cxn modelId="{BB149EF2-4473-44D5-871F-9084F632161D}" type="presParOf" srcId="{B6CAA1FE-5ADC-4D63-BC0B-D717B04D39EF}" destId="{5FA9391F-256B-4596-A753-8CB77AE12FD1}" srcOrd="9" destOrd="0" presId="urn:microsoft.com/office/officeart/2005/8/layout/default"/>
    <dgm:cxn modelId="{EB74F8CE-462E-4645-A954-CA66C8463805}" type="presParOf" srcId="{B6CAA1FE-5ADC-4D63-BC0B-D717B04D39EF}" destId="{B27281AA-E9D8-4524-9566-CB3369E75A60}" srcOrd="10" destOrd="0" presId="urn:microsoft.com/office/officeart/2005/8/layout/default"/>
    <dgm:cxn modelId="{C4EE7C54-8100-47D0-B70F-D362A20A6E38}" type="presParOf" srcId="{B6CAA1FE-5ADC-4D63-BC0B-D717B04D39EF}" destId="{F794ADEE-75C1-4D8F-B699-0D26A9DE344F}" srcOrd="11" destOrd="0" presId="urn:microsoft.com/office/officeart/2005/8/layout/default"/>
    <dgm:cxn modelId="{0FB71BDD-2350-4A55-9A9C-0594F1E6FA29}" type="presParOf" srcId="{B6CAA1FE-5ADC-4D63-BC0B-D717B04D39EF}" destId="{362924B8-4CC4-47BB-81B6-6316F5D7B549}" srcOrd="12" destOrd="0" presId="urn:microsoft.com/office/officeart/2005/8/layout/default"/>
    <dgm:cxn modelId="{93EB2A06-4D1C-4FF8-8735-96F1C82E5A1E}" type="presParOf" srcId="{B6CAA1FE-5ADC-4D63-BC0B-D717B04D39EF}" destId="{751782C8-2431-4AC2-881A-5FB309DA3527}" srcOrd="13" destOrd="0" presId="urn:microsoft.com/office/officeart/2005/8/layout/default"/>
    <dgm:cxn modelId="{30EF2303-F898-4893-B9D5-629872B75FE0}" type="presParOf" srcId="{B6CAA1FE-5ADC-4D63-BC0B-D717B04D39EF}" destId="{0C07F8B3-117E-41E1-B2CC-6D9356CA391D}" srcOrd="14" destOrd="0" presId="urn:microsoft.com/office/officeart/2005/8/layout/default"/>
    <dgm:cxn modelId="{FB53357B-5E8A-4552-9D04-93E959D7D0D6}" type="presParOf" srcId="{B6CAA1FE-5ADC-4D63-BC0B-D717B04D39EF}" destId="{41E2F73C-E4C3-463A-842A-8BDA71811D58}" srcOrd="15" destOrd="0" presId="urn:microsoft.com/office/officeart/2005/8/layout/default"/>
    <dgm:cxn modelId="{417BD50D-4531-4237-9D51-4F6B32A62304}" type="presParOf" srcId="{B6CAA1FE-5ADC-4D63-BC0B-D717B04D39EF}" destId="{8A66C580-FBDE-454D-932B-71D113E4B5D7}" srcOrd="16" destOrd="0" presId="urn:microsoft.com/office/officeart/2005/8/layout/default"/>
    <dgm:cxn modelId="{604298DD-78AE-4720-97EA-858B37F3C8DD}" type="presParOf" srcId="{B6CAA1FE-5ADC-4D63-BC0B-D717B04D39EF}" destId="{FFF9AB6C-ADEE-41C4-9E58-4DE90B9BFF53}" srcOrd="17" destOrd="0" presId="urn:microsoft.com/office/officeart/2005/8/layout/default"/>
    <dgm:cxn modelId="{577EA25D-E7F7-4C25-87A5-84C4906B57D5}" type="presParOf" srcId="{B6CAA1FE-5ADC-4D63-BC0B-D717B04D39EF}" destId="{6557974F-3A9E-4FFD-800C-527E31E52A6A}" srcOrd="18" destOrd="0" presId="urn:microsoft.com/office/officeart/2005/8/layout/default"/>
    <dgm:cxn modelId="{312BBE17-2C45-4211-A878-86C20C25335E}" type="presParOf" srcId="{B6CAA1FE-5ADC-4D63-BC0B-D717B04D39EF}" destId="{ACF16BC3-FE21-44C9-AE32-F26BBC7D86A3}" srcOrd="19" destOrd="0" presId="urn:microsoft.com/office/officeart/2005/8/layout/default"/>
    <dgm:cxn modelId="{52EA7769-6BC7-41ED-AFA7-EE51AE3100E0}" type="presParOf" srcId="{B6CAA1FE-5ADC-4D63-BC0B-D717B04D39EF}" destId="{4B22B971-64C6-432B-9D77-50CD303E7E1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D8C63-F874-437D-AEDC-4E742D9BEAC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6AEE605B-2C75-4A6D-A85B-597F6DB1197C}">
      <dgm:prSet phldrT="[Texto]" custT="1"/>
      <dgm:spPr/>
      <dgm:t>
        <a:bodyPr/>
        <a:lstStyle/>
        <a:p>
          <a:pPr algn="ctr">
            <a:buNone/>
          </a:pPr>
          <a:r>
            <a:rPr lang="es-ES" sz="2800" b="1" dirty="0">
              <a:latin typeface="Century Gothic" panose="020B0502020202020204" pitchFamily="34" charset="0"/>
            </a:rPr>
            <a:t>ACTUALIZACIÓN</a:t>
          </a:r>
          <a:endParaRPr lang="es-CO" sz="2800" b="1" dirty="0">
            <a:latin typeface="Century Gothic" panose="020B0502020202020204" pitchFamily="34" charset="0"/>
          </a:endParaRPr>
        </a:p>
      </dgm:t>
    </dgm:pt>
    <dgm:pt modelId="{ECAACCE5-24AC-460B-932F-A937A15C466E}" type="parTrans" cxnId="{24024719-0D2B-48D6-ABA9-3C826D1DAD2A}">
      <dgm:prSet/>
      <dgm:spPr/>
      <dgm:t>
        <a:bodyPr/>
        <a:lstStyle/>
        <a:p>
          <a:endParaRPr lang="es-CO"/>
        </a:p>
      </dgm:t>
    </dgm:pt>
    <dgm:pt modelId="{B20AE4A7-AB98-4BE3-9EE3-A1FEDF6960A9}" type="sibTrans" cxnId="{24024719-0D2B-48D6-ABA9-3C826D1DAD2A}">
      <dgm:prSet/>
      <dgm:spPr/>
      <dgm:t>
        <a:bodyPr/>
        <a:lstStyle/>
        <a:p>
          <a:endParaRPr lang="es-CO"/>
        </a:p>
      </dgm:t>
    </dgm:pt>
    <dgm:pt modelId="{06B1111D-416B-45CA-88A1-D53038ACC113}">
      <dgm:prSet phldrT="[Texto]" custT="1"/>
      <dgm:spPr/>
      <dgm:t>
        <a:bodyPr/>
        <a:lstStyle/>
        <a:p>
          <a:pPr algn="ctr"/>
          <a:r>
            <a:rPr lang="es-ES" sz="2800" b="1" dirty="0">
              <a:solidFill>
                <a:schemeClr val="tx1"/>
              </a:solidFill>
              <a:latin typeface="Century Gothic" panose="020B0502020202020204" pitchFamily="34" charset="0"/>
            </a:rPr>
            <a:t>ANULACIÓN</a:t>
          </a:r>
          <a:endParaRPr lang="es-CO" sz="2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1F32D82-4F68-4E19-9238-0647E8E31B36}" type="parTrans" cxnId="{70BA288C-4B09-49F9-A800-1D67D84CAF85}">
      <dgm:prSet/>
      <dgm:spPr/>
      <dgm:t>
        <a:bodyPr/>
        <a:lstStyle/>
        <a:p>
          <a:endParaRPr lang="es-CO"/>
        </a:p>
      </dgm:t>
    </dgm:pt>
    <dgm:pt modelId="{25DEC436-A928-4BF7-9128-674B4A783991}" type="sibTrans" cxnId="{70BA288C-4B09-49F9-A800-1D67D84CAF85}">
      <dgm:prSet/>
      <dgm:spPr/>
      <dgm:t>
        <a:bodyPr/>
        <a:lstStyle/>
        <a:p>
          <a:endParaRPr lang="es-CO"/>
        </a:p>
      </dgm:t>
    </dgm:pt>
    <dgm:pt modelId="{471A5C18-1FEC-495D-A52F-3921A48356CF}">
      <dgm:prSet phldrT="[Texto]" custT="1"/>
      <dgm:spPr/>
      <dgm:t>
        <a:bodyPr/>
        <a:lstStyle/>
        <a:p>
          <a:pPr algn="just">
            <a:buFontTx/>
            <a:buChar char="-"/>
          </a:pPr>
          <a:r>
            <a:rPr lang="es-ES" sz="1600" b="0" dirty="0">
              <a:latin typeface="Century Gothic" panose="020B0502020202020204" pitchFamily="34" charset="0"/>
            </a:rPr>
            <a:t>Las novedades de planta que el proceso tendrá en cuenta para realizar un proceso de actualización son:</a:t>
          </a:r>
          <a:r>
            <a:rPr lang="es-CO" sz="1600" b="0" dirty="0">
              <a:latin typeface="Century Gothic" panose="020B0502020202020204" pitchFamily="34" charset="0"/>
            </a:rPr>
            <a:t> </a:t>
          </a:r>
          <a:r>
            <a:rPr lang="es-ES" sz="1600" b="0" dirty="0">
              <a:latin typeface="Century Gothic" panose="020B0502020202020204" pitchFamily="34" charset="0"/>
            </a:rPr>
            <a:t>NOVEDADES DE ENCARGO Y TRASLADO.</a:t>
          </a:r>
        </a:p>
        <a:p>
          <a:pPr algn="just">
            <a:buFontTx/>
            <a:buChar char="-"/>
          </a:pPr>
          <a:endParaRPr lang="es-ES" sz="1600" b="0" dirty="0">
            <a:latin typeface="Century Gothic" panose="020B0502020202020204" pitchFamily="34" charset="0"/>
          </a:endParaRPr>
        </a:p>
      </dgm:t>
    </dgm:pt>
    <dgm:pt modelId="{80B2BD47-3D1D-41E5-8E0A-14B4D4E0E523}" type="parTrans" cxnId="{A66E2BB5-3C2C-47D3-BFEF-F7FD6D76441E}">
      <dgm:prSet/>
      <dgm:spPr/>
      <dgm:t>
        <a:bodyPr/>
        <a:lstStyle/>
        <a:p>
          <a:endParaRPr lang="es-CO"/>
        </a:p>
      </dgm:t>
    </dgm:pt>
    <dgm:pt modelId="{CDFC03DB-E66F-4E94-A8EC-376875707590}" type="sibTrans" cxnId="{A66E2BB5-3C2C-47D3-BFEF-F7FD6D76441E}">
      <dgm:prSet/>
      <dgm:spPr/>
      <dgm:t>
        <a:bodyPr/>
        <a:lstStyle/>
        <a:p>
          <a:endParaRPr lang="es-CO"/>
        </a:p>
      </dgm:t>
    </dgm:pt>
    <dgm:pt modelId="{BEEB3658-2A2F-4072-A86B-7C4D6BDF95FA}">
      <dgm:prSet phldrT="[Texto]" custT="1"/>
      <dgm:spPr/>
      <dgm:t>
        <a:bodyPr/>
        <a:lstStyle/>
        <a:p>
          <a:pPr algn="just">
            <a:buFontTx/>
            <a:buChar char="-"/>
          </a:pPr>
          <a:r>
            <a:rPr lang="es-ES" sz="1600" b="0" dirty="0">
              <a:latin typeface="Century Gothic" panose="020B0502020202020204" pitchFamily="34" charset="0"/>
            </a:rPr>
            <a:t>El Sistema permitirá que el responsable del proceso de evaluación de desempeño en la entidad actualice la información en la evaluación del empleado: POR EMPLEADO O DE MANERA MASIVA.</a:t>
          </a:r>
        </a:p>
        <a:p>
          <a:pPr algn="just">
            <a:buFontTx/>
            <a:buChar char="-"/>
          </a:pPr>
          <a:endParaRPr lang="es-ES" sz="1600" b="0" dirty="0">
            <a:latin typeface="Century Gothic" panose="020B0502020202020204" pitchFamily="34" charset="0"/>
          </a:endParaRPr>
        </a:p>
      </dgm:t>
    </dgm:pt>
    <dgm:pt modelId="{B1E9508F-C408-40A2-A072-A7AD8276DBC7}" type="parTrans" cxnId="{6FDE9D01-8AA7-44FD-B8ED-2EA8742BB6A7}">
      <dgm:prSet/>
      <dgm:spPr/>
      <dgm:t>
        <a:bodyPr/>
        <a:lstStyle/>
        <a:p>
          <a:endParaRPr lang="es-CO"/>
        </a:p>
      </dgm:t>
    </dgm:pt>
    <dgm:pt modelId="{D56B246F-7BAD-472D-A4C6-B08173828F05}" type="sibTrans" cxnId="{6FDE9D01-8AA7-44FD-B8ED-2EA8742BB6A7}">
      <dgm:prSet/>
      <dgm:spPr/>
      <dgm:t>
        <a:bodyPr/>
        <a:lstStyle/>
        <a:p>
          <a:endParaRPr lang="es-CO"/>
        </a:p>
      </dgm:t>
    </dgm:pt>
    <dgm:pt modelId="{E84930DB-92EE-425C-9071-F6FCCAEAA374}">
      <dgm:prSet phldrT="[Texto]" custT="1"/>
      <dgm:spPr/>
      <dgm:t>
        <a:bodyPr/>
        <a:lstStyle/>
        <a:p>
          <a:pPr algn="just"/>
          <a:endParaRPr lang="es-ES" sz="1600" b="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algn="just"/>
          <a:endParaRPr lang="es-CO" sz="16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CE05559-3DDC-4C30-8283-1F2077EF7BA4}" type="sibTrans" cxnId="{78EACB02-630A-46A8-B393-BA1C336CDA80}">
      <dgm:prSet/>
      <dgm:spPr/>
      <dgm:t>
        <a:bodyPr/>
        <a:lstStyle/>
        <a:p>
          <a:endParaRPr lang="es-CO"/>
        </a:p>
      </dgm:t>
    </dgm:pt>
    <dgm:pt modelId="{E2C34BA7-2E4B-48BA-916D-5E3673083885}" type="parTrans" cxnId="{78EACB02-630A-46A8-B393-BA1C336CDA80}">
      <dgm:prSet/>
      <dgm:spPr/>
      <dgm:t>
        <a:bodyPr/>
        <a:lstStyle/>
        <a:p>
          <a:endParaRPr lang="es-CO"/>
        </a:p>
      </dgm:t>
    </dgm:pt>
    <dgm:pt modelId="{80E1C319-38A3-4A70-A487-EB1517EB59A9}">
      <dgm:prSet phldrT="[Texto]" custT="1"/>
      <dgm:spPr/>
      <dgm:t>
        <a:bodyPr/>
        <a:lstStyle/>
        <a:p>
          <a:pPr algn="just">
            <a:buFontTx/>
            <a:buNone/>
          </a:pPr>
          <a:endParaRPr lang="es-ES" sz="1600" b="0" dirty="0">
            <a:latin typeface="Century Gothic" panose="020B0502020202020204" pitchFamily="34" charset="0"/>
          </a:endParaRPr>
        </a:p>
      </dgm:t>
    </dgm:pt>
    <dgm:pt modelId="{EEB7253A-8D29-453C-9AB6-070DFE242943}" type="parTrans" cxnId="{1B398820-49D9-4604-ABA5-A03BD63E79C2}">
      <dgm:prSet/>
      <dgm:spPr/>
      <dgm:t>
        <a:bodyPr/>
        <a:lstStyle/>
        <a:p>
          <a:endParaRPr lang="es-CO"/>
        </a:p>
      </dgm:t>
    </dgm:pt>
    <dgm:pt modelId="{39E8F884-54A1-468B-96B7-F7907AF04577}" type="sibTrans" cxnId="{1B398820-49D9-4604-ABA5-A03BD63E79C2}">
      <dgm:prSet/>
      <dgm:spPr/>
      <dgm:t>
        <a:bodyPr/>
        <a:lstStyle/>
        <a:p>
          <a:endParaRPr lang="es-CO"/>
        </a:p>
      </dgm:t>
    </dgm:pt>
    <dgm:pt modelId="{D7800C96-A46E-4626-A2DF-E356A3B825D0}">
      <dgm:prSet custT="1"/>
      <dgm:spPr/>
      <dgm:t>
        <a:bodyPr/>
        <a:lstStyle/>
        <a:p>
          <a:pPr algn="just"/>
          <a:r>
            <a:rPr lang="es-ES" sz="1600" b="0" dirty="0">
              <a:solidFill>
                <a:schemeClr val="tx1"/>
              </a:solidFill>
              <a:latin typeface="Century Gothic" panose="020B0502020202020204" pitchFamily="34" charset="0"/>
            </a:rPr>
            <a:t>El Sistema permitirá realizar anulaciones de evaluaciones cuando no se requiera evaluar un funcionario porque no cumple el tiempo o se presente un retiro definitivo, esto con el objetivo de no eliminar la información de la evaluación y así mismo, conservar el historial en el sistema</a:t>
          </a:r>
          <a:r>
            <a:rPr lang="es-ES" sz="1600" b="1" dirty="0">
              <a:solidFill>
                <a:schemeClr val="tx1"/>
              </a:solidFill>
              <a:latin typeface="Century Gothic" panose="020B0502020202020204" pitchFamily="34" charset="0"/>
            </a:rPr>
            <a:t>.</a:t>
          </a:r>
          <a:endParaRPr lang="es-CO" sz="16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DE2AC15-79F5-4597-BDD0-1A9F59056DDB}" type="parTrans" cxnId="{4BACECA1-120D-45DB-8EE2-85D3ACFB6465}">
      <dgm:prSet/>
      <dgm:spPr/>
      <dgm:t>
        <a:bodyPr/>
        <a:lstStyle/>
        <a:p>
          <a:endParaRPr lang="es-CO"/>
        </a:p>
      </dgm:t>
    </dgm:pt>
    <dgm:pt modelId="{A953213A-337C-4DC1-AD68-48239717D06A}" type="sibTrans" cxnId="{4BACECA1-120D-45DB-8EE2-85D3ACFB6465}">
      <dgm:prSet/>
      <dgm:spPr/>
      <dgm:t>
        <a:bodyPr/>
        <a:lstStyle/>
        <a:p>
          <a:endParaRPr lang="es-CO"/>
        </a:p>
      </dgm:t>
    </dgm:pt>
    <dgm:pt modelId="{CB65FE08-6956-426E-86FC-887EE6DE8EF4}">
      <dgm:prSet phldrT="[Texto]" custT="1"/>
      <dgm:spPr/>
      <dgm:t>
        <a:bodyPr/>
        <a:lstStyle/>
        <a:p>
          <a:pPr algn="just"/>
          <a:endParaRPr lang="es-CO" sz="1600" b="1" dirty="0">
            <a:latin typeface="Century Gothic" panose="020B0502020202020204" pitchFamily="34" charset="0"/>
          </a:endParaRPr>
        </a:p>
      </dgm:t>
    </dgm:pt>
    <dgm:pt modelId="{304A6FA7-BAAA-49DE-B55D-59CB53CD6915}" type="parTrans" cxnId="{1B31A8CC-D037-4CFF-9287-DFDCCBF4229A}">
      <dgm:prSet/>
      <dgm:spPr/>
      <dgm:t>
        <a:bodyPr/>
        <a:lstStyle/>
        <a:p>
          <a:endParaRPr lang="es-CO"/>
        </a:p>
      </dgm:t>
    </dgm:pt>
    <dgm:pt modelId="{8D4D8E03-11C5-49EB-AE11-0F8981B5F93A}" type="sibTrans" cxnId="{1B31A8CC-D037-4CFF-9287-DFDCCBF4229A}">
      <dgm:prSet/>
      <dgm:spPr/>
      <dgm:t>
        <a:bodyPr/>
        <a:lstStyle/>
        <a:p>
          <a:endParaRPr lang="es-CO"/>
        </a:p>
      </dgm:t>
    </dgm:pt>
    <dgm:pt modelId="{C6F8A613-990E-4C8E-8903-F1BD46EE8F85}" type="pres">
      <dgm:prSet presAssocID="{640D8C63-F874-437D-AEDC-4E742D9BEACF}" presName="diagram" presStyleCnt="0">
        <dgm:presLayoutVars>
          <dgm:dir/>
          <dgm:resizeHandles val="exact"/>
        </dgm:presLayoutVars>
      </dgm:prSet>
      <dgm:spPr/>
    </dgm:pt>
    <dgm:pt modelId="{61A0EB10-C0F2-48B1-9460-C70726DEE05A}" type="pres">
      <dgm:prSet presAssocID="{6AEE605B-2C75-4A6D-A85B-597F6DB1197C}" presName="node" presStyleLbl="node1" presStyleIdx="0" presStyleCnt="2" custScaleY="106704">
        <dgm:presLayoutVars>
          <dgm:bulletEnabled val="1"/>
        </dgm:presLayoutVars>
      </dgm:prSet>
      <dgm:spPr/>
    </dgm:pt>
    <dgm:pt modelId="{CF0D0D73-0547-41E8-AA07-2A510820D928}" type="pres">
      <dgm:prSet presAssocID="{B20AE4A7-AB98-4BE3-9EE3-A1FEDF6960A9}" presName="sibTrans" presStyleCnt="0"/>
      <dgm:spPr/>
    </dgm:pt>
    <dgm:pt modelId="{EF8109F4-A403-4A59-97E7-790E1CC0F9E8}" type="pres">
      <dgm:prSet presAssocID="{06B1111D-416B-45CA-88A1-D53038ACC113}" presName="node" presStyleLbl="node1" presStyleIdx="1" presStyleCnt="2" custScaleY="106704">
        <dgm:presLayoutVars>
          <dgm:bulletEnabled val="1"/>
        </dgm:presLayoutVars>
      </dgm:prSet>
      <dgm:spPr/>
    </dgm:pt>
  </dgm:ptLst>
  <dgm:cxnLst>
    <dgm:cxn modelId="{6FDE9D01-8AA7-44FD-B8ED-2EA8742BB6A7}" srcId="{6AEE605B-2C75-4A6D-A85B-597F6DB1197C}" destId="{BEEB3658-2A2F-4072-A86B-7C4D6BDF95FA}" srcOrd="2" destOrd="0" parTransId="{B1E9508F-C408-40A2-A072-A7AD8276DBC7}" sibTransId="{D56B246F-7BAD-472D-A4C6-B08173828F05}"/>
    <dgm:cxn modelId="{78EACB02-630A-46A8-B393-BA1C336CDA80}" srcId="{06B1111D-416B-45CA-88A1-D53038ACC113}" destId="{E84930DB-92EE-425C-9071-F6FCCAEAA374}" srcOrd="0" destOrd="0" parTransId="{E2C34BA7-2E4B-48BA-916D-5E3673083885}" sibTransId="{5CE05559-3DDC-4C30-8283-1F2077EF7BA4}"/>
    <dgm:cxn modelId="{B41C5B09-EE55-4529-BA89-1898AB50E3A2}" type="presOf" srcId="{BEEB3658-2A2F-4072-A86B-7C4D6BDF95FA}" destId="{61A0EB10-C0F2-48B1-9460-C70726DEE05A}" srcOrd="0" destOrd="3" presId="urn:microsoft.com/office/officeart/2005/8/layout/default"/>
    <dgm:cxn modelId="{24024719-0D2B-48D6-ABA9-3C826D1DAD2A}" srcId="{640D8C63-F874-437D-AEDC-4E742D9BEACF}" destId="{6AEE605B-2C75-4A6D-A85B-597F6DB1197C}" srcOrd="0" destOrd="0" parTransId="{ECAACCE5-24AC-460B-932F-A937A15C466E}" sibTransId="{B20AE4A7-AB98-4BE3-9EE3-A1FEDF6960A9}"/>
    <dgm:cxn modelId="{1B398820-49D9-4604-ABA5-A03BD63E79C2}" srcId="{6AEE605B-2C75-4A6D-A85B-597F6DB1197C}" destId="{80E1C319-38A3-4A70-A487-EB1517EB59A9}" srcOrd="0" destOrd="0" parTransId="{EEB7253A-8D29-453C-9AB6-070DFE242943}" sibTransId="{39E8F884-54A1-468B-96B7-F7907AF04577}"/>
    <dgm:cxn modelId="{984B3734-C99D-47BF-A4B0-41EF08D77C0A}" type="presOf" srcId="{471A5C18-1FEC-495D-A52F-3921A48356CF}" destId="{61A0EB10-C0F2-48B1-9460-C70726DEE05A}" srcOrd="0" destOrd="2" presId="urn:microsoft.com/office/officeart/2005/8/layout/default"/>
    <dgm:cxn modelId="{892E4688-A33C-4A3C-BD80-2CAE2767A853}" type="presOf" srcId="{640D8C63-F874-437D-AEDC-4E742D9BEACF}" destId="{C6F8A613-990E-4C8E-8903-F1BD46EE8F85}" srcOrd="0" destOrd="0" presId="urn:microsoft.com/office/officeart/2005/8/layout/default"/>
    <dgm:cxn modelId="{70BA288C-4B09-49F9-A800-1D67D84CAF85}" srcId="{640D8C63-F874-437D-AEDC-4E742D9BEACF}" destId="{06B1111D-416B-45CA-88A1-D53038ACC113}" srcOrd="1" destOrd="0" parTransId="{E1F32D82-4F68-4E19-9238-0647E8E31B36}" sibTransId="{25DEC436-A928-4BF7-9128-674B4A783991}"/>
    <dgm:cxn modelId="{8FC5CE8F-9B72-400E-B2C8-57B324CE572A}" type="presOf" srcId="{6AEE605B-2C75-4A6D-A85B-597F6DB1197C}" destId="{61A0EB10-C0F2-48B1-9460-C70726DEE05A}" srcOrd="0" destOrd="0" presId="urn:microsoft.com/office/officeart/2005/8/layout/default"/>
    <dgm:cxn modelId="{4BACECA1-120D-45DB-8EE2-85D3ACFB6465}" srcId="{06B1111D-416B-45CA-88A1-D53038ACC113}" destId="{D7800C96-A46E-4626-A2DF-E356A3B825D0}" srcOrd="1" destOrd="0" parTransId="{7DE2AC15-79F5-4597-BDD0-1A9F59056DDB}" sibTransId="{A953213A-337C-4DC1-AD68-48239717D06A}"/>
    <dgm:cxn modelId="{D3990EAC-DDBF-4913-97EC-C26959F3E84C}" type="presOf" srcId="{80E1C319-38A3-4A70-A487-EB1517EB59A9}" destId="{61A0EB10-C0F2-48B1-9460-C70726DEE05A}" srcOrd="0" destOrd="1" presId="urn:microsoft.com/office/officeart/2005/8/layout/default"/>
    <dgm:cxn modelId="{A66E2BB5-3C2C-47D3-BFEF-F7FD6D76441E}" srcId="{6AEE605B-2C75-4A6D-A85B-597F6DB1197C}" destId="{471A5C18-1FEC-495D-A52F-3921A48356CF}" srcOrd="1" destOrd="0" parTransId="{80B2BD47-3D1D-41E5-8E0A-14B4D4E0E523}" sibTransId="{CDFC03DB-E66F-4E94-A8EC-376875707590}"/>
    <dgm:cxn modelId="{1B31A8CC-D037-4CFF-9287-DFDCCBF4229A}" srcId="{06B1111D-416B-45CA-88A1-D53038ACC113}" destId="{CB65FE08-6956-426E-86FC-887EE6DE8EF4}" srcOrd="2" destOrd="0" parTransId="{304A6FA7-BAAA-49DE-B55D-59CB53CD6915}" sibTransId="{8D4D8E03-11C5-49EB-AE11-0F8981B5F93A}"/>
    <dgm:cxn modelId="{007ADAD8-C2F6-4551-A7FD-9215F9DD0D79}" type="presOf" srcId="{D7800C96-A46E-4626-A2DF-E356A3B825D0}" destId="{EF8109F4-A403-4A59-97E7-790E1CC0F9E8}" srcOrd="0" destOrd="2" presId="urn:microsoft.com/office/officeart/2005/8/layout/default"/>
    <dgm:cxn modelId="{27E958EB-ACB5-4B16-B94F-C524C75226A3}" type="presOf" srcId="{06B1111D-416B-45CA-88A1-D53038ACC113}" destId="{EF8109F4-A403-4A59-97E7-790E1CC0F9E8}" srcOrd="0" destOrd="0" presId="urn:microsoft.com/office/officeart/2005/8/layout/default"/>
    <dgm:cxn modelId="{4D7717EC-5890-4972-BAA5-63EB1650FD9F}" type="presOf" srcId="{CB65FE08-6956-426E-86FC-887EE6DE8EF4}" destId="{EF8109F4-A403-4A59-97E7-790E1CC0F9E8}" srcOrd="0" destOrd="3" presId="urn:microsoft.com/office/officeart/2005/8/layout/default"/>
    <dgm:cxn modelId="{276D2DF1-84CF-43F2-B026-A8F1AA5A48F6}" type="presOf" srcId="{E84930DB-92EE-425C-9071-F6FCCAEAA374}" destId="{EF8109F4-A403-4A59-97E7-790E1CC0F9E8}" srcOrd="0" destOrd="1" presId="urn:microsoft.com/office/officeart/2005/8/layout/default"/>
    <dgm:cxn modelId="{377D4730-7932-4CE3-935A-AD534C3099A3}" type="presParOf" srcId="{C6F8A613-990E-4C8E-8903-F1BD46EE8F85}" destId="{61A0EB10-C0F2-48B1-9460-C70726DEE05A}" srcOrd="0" destOrd="0" presId="urn:microsoft.com/office/officeart/2005/8/layout/default"/>
    <dgm:cxn modelId="{A3393ABA-C72B-4629-AC52-C0A9C2094DA6}" type="presParOf" srcId="{C6F8A613-990E-4C8E-8903-F1BD46EE8F85}" destId="{CF0D0D73-0547-41E8-AA07-2A510820D928}" srcOrd="1" destOrd="0" presId="urn:microsoft.com/office/officeart/2005/8/layout/default"/>
    <dgm:cxn modelId="{44D750D0-92D7-4D42-8AC7-203AD64BCECE}" type="presParOf" srcId="{C6F8A613-990E-4C8E-8903-F1BD46EE8F85}" destId="{EF8109F4-A403-4A59-97E7-790E1CC0F9E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7FA4D-4BCB-4377-A878-17AF54B2D302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BCF42AA2-3D4D-4F93-B849-838E3CFE2F58}">
      <dgm:prSet phldrT="[Texto]"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AT_EDTED</a:t>
          </a:r>
        </a:p>
        <a:p>
          <a:r>
            <a:rPr lang="es-CO" sz="1050" b="1" dirty="0">
              <a:latin typeface="Century Gothic" panose="020B0502020202020204" pitchFamily="34" charset="0"/>
            </a:rPr>
            <a:t>Descripción: EVALUACION 09</a:t>
          </a:r>
        </a:p>
      </dgm:t>
    </dgm:pt>
    <dgm:pt modelId="{22243279-75E3-4E8F-B18E-854904175749}" type="parTrans" cxnId="{ADCF0797-07F5-4571-BDB0-B42206780617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0A1A41BF-FAE1-4F00-AB3F-C9704FB1FA23}" type="sibTrans" cxnId="{ADCF0797-07F5-4571-BDB0-B42206780617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62CDA817-A7C7-4C81-A122-E6164A4CAB6B}">
      <dgm:prSet phldrT="[Texto]"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AT_EDE2TED 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EMPLEADO2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41221AE3-3195-4494-BAC4-AA195E5C90CD}" type="parTrans" cxnId="{B285B578-0E0D-43DB-A7D8-B424A94DDB08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8E453119-1E1E-4E62-95A3-0764B1F58500}" type="sibTrans" cxnId="{B285B578-0E0D-43DB-A7D8-B424A94DDB08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67154E8C-1950-4C56-88FF-1B959FAC1FC1}">
      <dgm:prSet phldrT="[Texto]"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AT_EDESTED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SEGUIMIENTO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0FE7F849-049C-4004-99B3-3030BEC3CF00}" type="parTrans" cxnId="{6D3F222C-A02B-47EB-830F-F1C1489C8B4E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E7055F98-1ED8-44B0-8166-DC283CF10C0F}" type="sibTrans" cxnId="{6D3F222C-A02B-47EB-830F-F1C1489C8B4E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F3C73086-A719-4E85-B6F5-88B03A1C58FD}">
      <dgm:prSet phldrT="[Texto]"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AT_EDERTED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RECURSO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E8B8AF85-D8CA-464B-BA27-FBD0A681AF1A}" type="parTrans" cxnId="{97F10A7E-592D-4F24-8A7B-980DF95B10B3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E6A4EAA0-93F6-4801-BF4C-71E0DC784F46}" type="sibTrans" cxnId="{97F10A7E-592D-4F24-8A7B-980DF95B10B3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9E625654-485B-4779-B2E5-12D6619377C9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AT_EDEETED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ELEMENTO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0EBBF045-E89A-4D01-A920-80178054656B}" type="parTrans" cxnId="{EF5302BC-71F2-4AAE-BAA1-F45506124A40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7F77C18D-8CF8-48A9-B927-441A3350C3DD}" type="sibTrans" cxnId="{EF5302BC-71F2-4AAE-BAA1-F45506124A40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470EB3FE-A933-44D7-A5F2-AD9056D6DEC9}">
      <dgm:prSet phldrT="[Texto]"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AT_EDEATED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ATRIBUTO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6E717C97-D2BA-4A51-927D-F3B0FF374E1A}" type="parTrans" cxnId="{B875A264-24B9-4F90-9515-495217B946F9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C387BBE7-A945-4B36-9021-03A576F2A7CD}" type="sibTrans" cxnId="{B875A264-24B9-4F90-9515-495217B946F9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CA5A0FFD-7B5F-4682-B03C-A3C1C38BFF2E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AT_EDAETED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ATRIBUTO EVIDENCIA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209C183C-4632-481A-9345-56A08E2E3425}" type="parTrans" cxnId="{C1AA18E4-E768-4F5C-8A2F-C1FD48602444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5CC59E2D-D5A0-46B7-B818-30841F73D9B8}" type="sibTrans" cxnId="{C1AA18E4-E768-4F5C-8A2F-C1FD48602444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0D7EDF94-23FE-447A-A605-8225FE8672DE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AT_EDVETED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EVIDENCIA EMPLEADO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F0170A48-24A1-4FFF-BEA4-8F379317BE78}" type="parTrans" cxnId="{798A4316-B6C2-43BE-BC26-FD742BC3DF40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54739757-569D-4AF5-8CCA-B1C94544562B}" type="sibTrans" cxnId="{798A4316-B6C2-43BE-BC26-FD742BC3DF40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4DCA7330-5879-4CA4-A9A1-313BF5B72EEF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AT_EDAGTED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ATRIBUTO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161971C8-5EAB-42D1-8680-28E05AD98720}" type="parTrans" cxnId="{B507E4A6-E294-44C7-9962-B7AF202D2245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2FA0AEBC-3FA4-4F6A-AD83-162C6F5A85F4}" type="sibTrans" cxnId="{B507E4A6-E294-44C7-9962-B7AF202D2245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B1B12B9F-D88F-44A0-9025-A8E49EBF295B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AT_EDATTED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ATRIBUTO TIPO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716E8C1F-DA81-4B47-ACD0-0A9466408F67}" type="parTrans" cxnId="{DED6359C-0C80-45E6-A6F8-5C25E7ED9F72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58688974-2E01-4270-8FCB-14F173DA9B89}" type="sibTrans" cxnId="{DED6359C-0C80-45E6-A6F8-5C25E7ED9F72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033958FF-1ADA-4260-A47D-F172FC3613B4}">
      <dgm:prSet custT="1"/>
      <dgm:spPr/>
      <dgm:t>
        <a:bodyPr/>
        <a:lstStyle/>
        <a:p>
          <a:r>
            <a:rPr lang="es-ES" sz="1400" b="1" dirty="0">
              <a:latin typeface="Century Gothic" panose="020B0502020202020204" pitchFamily="34" charset="0"/>
            </a:rPr>
            <a:t>AT_EDECTED</a:t>
          </a:r>
        </a:p>
        <a:p>
          <a:r>
            <a:rPr lang="es-ES" sz="1050" b="1" dirty="0">
              <a:latin typeface="Century Gothic" panose="020B0502020202020204" pitchFamily="34" charset="0"/>
            </a:rPr>
            <a:t>Descripción: EVALUACION EMPLEADO CALIFICACION 09</a:t>
          </a:r>
          <a:endParaRPr lang="es-CO" sz="1050" b="1" dirty="0">
            <a:latin typeface="Century Gothic" panose="020B0502020202020204" pitchFamily="34" charset="0"/>
          </a:endParaRPr>
        </a:p>
      </dgm:t>
    </dgm:pt>
    <dgm:pt modelId="{FC46AD92-C0EA-422C-9FB5-89F3E28FC01C}" type="parTrans" cxnId="{6D8ECE46-095D-4975-B0A0-7699D973455F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F5773266-F232-44AA-9F6A-6A036C1CA279}" type="sibTrans" cxnId="{6D8ECE46-095D-4975-B0A0-7699D973455F}">
      <dgm:prSet/>
      <dgm:spPr/>
      <dgm:t>
        <a:bodyPr/>
        <a:lstStyle/>
        <a:p>
          <a:endParaRPr lang="es-CO" b="1">
            <a:latin typeface="Century Gothic" panose="020B0502020202020204" pitchFamily="34" charset="0"/>
          </a:endParaRPr>
        </a:p>
      </dgm:t>
    </dgm:pt>
    <dgm:pt modelId="{B6CAA1FE-5ADC-4D63-BC0B-D717B04D39EF}" type="pres">
      <dgm:prSet presAssocID="{AAC7FA4D-4BCB-4377-A878-17AF54B2D302}" presName="diagram" presStyleCnt="0">
        <dgm:presLayoutVars>
          <dgm:dir/>
          <dgm:resizeHandles val="exact"/>
        </dgm:presLayoutVars>
      </dgm:prSet>
      <dgm:spPr/>
    </dgm:pt>
    <dgm:pt modelId="{EAB6BEA5-150D-445C-8747-737463045379}" type="pres">
      <dgm:prSet presAssocID="{BCF42AA2-3D4D-4F93-B849-838E3CFE2F58}" presName="node" presStyleLbl="node1" presStyleIdx="0" presStyleCnt="11">
        <dgm:presLayoutVars>
          <dgm:bulletEnabled val="1"/>
        </dgm:presLayoutVars>
      </dgm:prSet>
      <dgm:spPr/>
    </dgm:pt>
    <dgm:pt modelId="{890A8821-777C-4BAB-9095-303116F62F1F}" type="pres">
      <dgm:prSet presAssocID="{0A1A41BF-FAE1-4F00-AB3F-C9704FB1FA23}" presName="sibTrans" presStyleCnt="0"/>
      <dgm:spPr/>
    </dgm:pt>
    <dgm:pt modelId="{C939CD48-E901-4CC8-9CC0-2CA4006CC6F2}" type="pres">
      <dgm:prSet presAssocID="{62CDA817-A7C7-4C81-A122-E6164A4CAB6B}" presName="node" presStyleLbl="node1" presStyleIdx="1" presStyleCnt="11">
        <dgm:presLayoutVars>
          <dgm:bulletEnabled val="1"/>
        </dgm:presLayoutVars>
      </dgm:prSet>
      <dgm:spPr/>
    </dgm:pt>
    <dgm:pt modelId="{5ABF5639-32D7-49B1-8A3D-A7C1E0F3B220}" type="pres">
      <dgm:prSet presAssocID="{8E453119-1E1E-4E62-95A3-0764B1F58500}" presName="sibTrans" presStyleCnt="0"/>
      <dgm:spPr/>
    </dgm:pt>
    <dgm:pt modelId="{B5506C19-D601-432D-9FDF-F90C4FD08192}" type="pres">
      <dgm:prSet presAssocID="{470EB3FE-A933-44D7-A5F2-AD9056D6DEC9}" presName="node" presStyleLbl="node1" presStyleIdx="2" presStyleCnt="11" custLinFactNeighborX="-607" custLinFactNeighborY="-3036">
        <dgm:presLayoutVars>
          <dgm:bulletEnabled val="1"/>
        </dgm:presLayoutVars>
      </dgm:prSet>
      <dgm:spPr/>
    </dgm:pt>
    <dgm:pt modelId="{AB4E518F-9B1C-4D24-8982-6851DA60779C}" type="pres">
      <dgm:prSet presAssocID="{C387BBE7-A945-4B36-9021-03A576F2A7CD}" presName="sibTrans" presStyleCnt="0"/>
      <dgm:spPr/>
    </dgm:pt>
    <dgm:pt modelId="{5C25BB72-73C0-453D-B24D-6A44555EE3EA}" type="pres">
      <dgm:prSet presAssocID="{9E625654-485B-4779-B2E5-12D6619377C9}" presName="node" presStyleLbl="node1" presStyleIdx="3" presStyleCnt="11">
        <dgm:presLayoutVars>
          <dgm:bulletEnabled val="1"/>
        </dgm:presLayoutVars>
      </dgm:prSet>
      <dgm:spPr/>
    </dgm:pt>
    <dgm:pt modelId="{A9BA67D9-F5AE-4221-86DF-A9654E06366D}" type="pres">
      <dgm:prSet presAssocID="{7F77C18D-8CF8-48A9-B927-441A3350C3DD}" presName="sibTrans" presStyleCnt="0"/>
      <dgm:spPr/>
    </dgm:pt>
    <dgm:pt modelId="{46AA6B64-0AB4-4DA9-B91E-36CC0A9D6B2C}" type="pres">
      <dgm:prSet presAssocID="{CA5A0FFD-7B5F-4682-B03C-A3C1C38BFF2E}" presName="node" presStyleLbl="node1" presStyleIdx="4" presStyleCnt="11">
        <dgm:presLayoutVars>
          <dgm:bulletEnabled val="1"/>
        </dgm:presLayoutVars>
      </dgm:prSet>
      <dgm:spPr/>
    </dgm:pt>
    <dgm:pt modelId="{5FA9391F-256B-4596-A753-8CB77AE12FD1}" type="pres">
      <dgm:prSet presAssocID="{5CC59E2D-D5A0-46B7-B818-30841F73D9B8}" presName="sibTrans" presStyleCnt="0"/>
      <dgm:spPr/>
    </dgm:pt>
    <dgm:pt modelId="{B27281AA-E9D8-4524-9566-CB3369E75A60}" type="pres">
      <dgm:prSet presAssocID="{67154E8C-1950-4C56-88FF-1B959FAC1FC1}" presName="node" presStyleLbl="node1" presStyleIdx="5" presStyleCnt="11" custLinFactNeighborX="2118">
        <dgm:presLayoutVars>
          <dgm:bulletEnabled val="1"/>
        </dgm:presLayoutVars>
      </dgm:prSet>
      <dgm:spPr/>
    </dgm:pt>
    <dgm:pt modelId="{F794ADEE-75C1-4D8F-B699-0D26A9DE344F}" type="pres">
      <dgm:prSet presAssocID="{E7055F98-1ED8-44B0-8166-DC283CF10C0F}" presName="sibTrans" presStyleCnt="0"/>
      <dgm:spPr/>
    </dgm:pt>
    <dgm:pt modelId="{362924B8-4CC4-47BB-81B6-6316F5D7B549}" type="pres">
      <dgm:prSet presAssocID="{0D7EDF94-23FE-447A-A605-8225FE8672DE}" presName="node" presStyleLbl="node1" presStyleIdx="6" presStyleCnt="11">
        <dgm:presLayoutVars>
          <dgm:bulletEnabled val="1"/>
        </dgm:presLayoutVars>
      </dgm:prSet>
      <dgm:spPr/>
    </dgm:pt>
    <dgm:pt modelId="{751782C8-2431-4AC2-881A-5FB309DA3527}" type="pres">
      <dgm:prSet presAssocID="{54739757-569D-4AF5-8CCA-B1C94544562B}" presName="sibTrans" presStyleCnt="0"/>
      <dgm:spPr/>
    </dgm:pt>
    <dgm:pt modelId="{0C07F8B3-117E-41E1-B2CC-6D9356CA391D}" type="pres">
      <dgm:prSet presAssocID="{4DCA7330-5879-4CA4-A9A1-313BF5B72EEF}" presName="node" presStyleLbl="node1" presStyleIdx="7" presStyleCnt="11">
        <dgm:presLayoutVars>
          <dgm:bulletEnabled val="1"/>
        </dgm:presLayoutVars>
      </dgm:prSet>
      <dgm:spPr/>
    </dgm:pt>
    <dgm:pt modelId="{41E2F73C-E4C3-463A-842A-8BDA71811D58}" type="pres">
      <dgm:prSet presAssocID="{2FA0AEBC-3FA4-4F6A-AD83-162C6F5A85F4}" presName="sibTrans" presStyleCnt="0"/>
      <dgm:spPr/>
    </dgm:pt>
    <dgm:pt modelId="{8A66C580-FBDE-454D-932B-71D113E4B5D7}" type="pres">
      <dgm:prSet presAssocID="{B1B12B9F-D88F-44A0-9025-A8E49EBF295B}" presName="node" presStyleLbl="node1" presStyleIdx="8" presStyleCnt="11">
        <dgm:presLayoutVars>
          <dgm:bulletEnabled val="1"/>
        </dgm:presLayoutVars>
      </dgm:prSet>
      <dgm:spPr/>
    </dgm:pt>
    <dgm:pt modelId="{FFF9AB6C-ADEE-41C4-9E58-4DE90B9BFF53}" type="pres">
      <dgm:prSet presAssocID="{58688974-2E01-4270-8FCB-14F173DA9B89}" presName="sibTrans" presStyleCnt="0"/>
      <dgm:spPr/>
    </dgm:pt>
    <dgm:pt modelId="{6557974F-3A9E-4FFD-800C-527E31E52A6A}" type="pres">
      <dgm:prSet presAssocID="{033958FF-1ADA-4260-A47D-F172FC3613B4}" presName="node" presStyleLbl="node1" presStyleIdx="9" presStyleCnt="11">
        <dgm:presLayoutVars>
          <dgm:bulletEnabled val="1"/>
        </dgm:presLayoutVars>
      </dgm:prSet>
      <dgm:spPr/>
    </dgm:pt>
    <dgm:pt modelId="{ACF16BC3-FE21-44C9-AE32-F26BBC7D86A3}" type="pres">
      <dgm:prSet presAssocID="{F5773266-F232-44AA-9F6A-6A036C1CA279}" presName="sibTrans" presStyleCnt="0"/>
      <dgm:spPr/>
    </dgm:pt>
    <dgm:pt modelId="{4B22B971-64C6-432B-9D77-50CD303E7E1A}" type="pres">
      <dgm:prSet presAssocID="{F3C73086-A719-4E85-B6F5-88B03A1C58F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C419A09-EA64-4308-8461-3EF8DBFEBC49}" type="presOf" srcId="{67154E8C-1950-4C56-88FF-1B959FAC1FC1}" destId="{B27281AA-E9D8-4524-9566-CB3369E75A60}" srcOrd="0" destOrd="0" presId="urn:microsoft.com/office/officeart/2005/8/layout/default"/>
    <dgm:cxn modelId="{9B8A0716-E3B2-4ACD-9A0F-8DF27E7D61BA}" type="presOf" srcId="{470EB3FE-A933-44D7-A5F2-AD9056D6DEC9}" destId="{B5506C19-D601-432D-9FDF-F90C4FD08192}" srcOrd="0" destOrd="0" presId="urn:microsoft.com/office/officeart/2005/8/layout/default"/>
    <dgm:cxn modelId="{798A4316-B6C2-43BE-BC26-FD742BC3DF40}" srcId="{AAC7FA4D-4BCB-4377-A878-17AF54B2D302}" destId="{0D7EDF94-23FE-447A-A605-8225FE8672DE}" srcOrd="6" destOrd="0" parTransId="{F0170A48-24A1-4FFF-BEA4-8F379317BE78}" sibTransId="{54739757-569D-4AF5-8CCA-B1C94544562B}"/>
    <dgm:cxn modelId="{6D3F222C-A02B-47EB-830F-F1C1489C8B4E}" srcId="{AAC7FA4D-4BCB-4377-A878-17AF54B2D302}" destId="{67154E8C-1950-4C56-88FF-1B959FAC1FC1}" srcOrd="5" destOrd="0" parTransId="{0FE7F849-049C-4004-99B3-3030BEC3CF00}" sibTransId="{E7055F98-1ED8-44B0-8166-DC283CF10C0F}"/>
    <dgm:cxn modelId="{6A1CE83B-E065-4B55-9E25-578106BFA285}" type="presOf" srcId="{9E625654-485B-4779-B2E5-12D6619377C9}" destId="{5C25BB72-73C0-453D-B24D-6A44555EE3EA}" srcOrd="0" destOrd="0" presId="urn:microsoft.com/office/officeart/2005/8/layout/default"/>
    <dgm:cxn modelId="{EC24B260-FC6C-4904-A63C-DEC67359FE53}" type="presOf" srcId="{F3C73086-A719-4E85-B6F5-88B03A1C58FD}" destId="{4B22B971-64C6-432B-9D77-50CD303E7E1A}" srcOrd="0" destOrd="0" presId="urn:microsoft.com/office/officeart/2005/8/layout/default"/>
    <dgm:cxn modelId="{B875A264-24B9-4F90-9515-495217B946F9}" srcId="{AAC7FA4D-4BCB-4377-A878-17AF54B2D302}" destId="{470EB3FE-A933-44D7-A5F2-AD9056D6DEC9}" srcOrd="2" destOrd="0" parTransId="{6E717C97-D2BA-4A51-927D-F3B0FF374E1A}" sibTransId="{C387BBE7-A945-4B36-9021-03A576F2A7CD}"/>
    <dgm:cxn modelId="{6D8ECE46-095D-4975-B0A0-7699D973455F}" srcId="{AAC7FA4D-4BCB-4377-A878-17AF54B2D302}" destId="{033958FF-1ADA-4260-A47D-F172FC3613B4}" srcOrd="9" destOrd="0" parTransId="{FC46AD92-C0EA-422C-9FB5-89F3E28FC01C}" sibTransId="{F5773266-F232-44AA-9F6A-6A036C1CA279}"/>
    <dgm:cxn modelId="{B285B578-0E0D-43DB-A7D8-B424A94DDB08}" srcId="{AAC7FA4D-4BCB-4377-A878-17AF54B2D302}" destId="{62CDA817-A7C7-4C81-A122-E6164A4CAB6B}" srcOrd="1" destOrd="0" parTransId="{41221AE3-3195-4494-BAC4-AA195E5C90CD}" sibTransId="{8E453119-1E1E-4E62-95A3-0764B1F58500}"/>
    <dgm:cxn modelId="{315AFA7D-E966-4D5E-829C-FD7313C3B20E}" type="presOf" srcId="{62CDA817-A7C7-4C81-A122-E6164A4CAB6B}" destId="{C939CD48-E901-4CC8-9CC0-2CA4006CC6F2}" srcOrd="0" destOrd="0" presId="urn:microsoft.com/office/officeart/2005/8/layout/default"/>
    <dgm:cxn modelId="{97F10A7E-592D-4F24-8A7B-980DF95B10B3}" srcId="{AAC7FA4D-4BCB-4377-A878-17AF54B2D302}" destId="{F3C73086-A719-4E85-B6F5-88B03A1C58FD}" srcOrd="10" destOrd="0" parTransId="{E8B8AF85-D8CA-464B-BA27-FBD0A681AF1A}" sibTransId="{E6A4EAA0-93F6-4801-BF4C-71E0DC784F46}"/>
    <dgm:cxn modelId="{ADCF0797-07F5-4571-BDB0-B42206780617}" srcId="{AAC7FA4D-4BCB-4377-A878-17AF54B2D302}" destId="{BCF42AA2-3D4D-4F93-B849-838E3CFE2F58}" srcOrd="0" destOrd="0" parTransId="{22243279-75E3-4E8F-B18E-854904175749}" sibTransId="{0A1A41BF-FAE1-4F00-AB3F-C9704FB1FA23}"/>
    <dgm:cxn modelId="{DED6359C-0C80-45E6-A6F8-5C25E7ED9F72}" srcId="{AAC7FA4D-4BCB-4377-A878-17AF54B2D302}" destId="{B1B12B9F-D88F-44A0-9025-A8E49EBF295B}" srcOrd="8" destOrd="0" parTransId="{716E8C1F-DA81-4B47-ACD0-0A9466408F67}" sibTransId="{58688974-2E01-4270-8FCB-14F173DA9B89}"/>
    <dgm:cxn modelId="{B507E4A6-E294-44C7-9962-B7AF202D2245}" srcId="{AAC7FA4D-4BCB-4377-A878-17AF54B2D302}" destId="{4DCA7330-5879-4CA4-A9A1-313BF5B72EEF}" srcOrd="7" destOrd="0" parTransId="{161971C8-5EAB-42D1-8680-28E05AD98720}" sibTransId="{2FA0AEBC-3FA4-4F6A-AD83-162C6F5A85F4}"/>
    <dgm:cxn modelId="{EF5302BC-71F2-4AAE-BAA1-F45506124A40}" srcId="{AAC7FA4D-4BCB-4377-A878-17AF54B2D302}" destId="{9E625654-485B-4779-B2E5-12D6619377C9}" srcOrd="3" destOrd="0" parTransId="{0EBBF045-E89A-4D01-A920-80178054656B}" sibTransId="{7F77C18D-8CF8-48A9-B927-441A3350C3DD}"/>
    <dgm:cxn modelId="{049F87C2-CC93-4830-973C-80E53FE86E04}" type="presOf" srcId="{AAC7FA4D-4BCB-4377-A878-17AF54B2D302}" destId="{B6CAA1FE-5ADC-4D63-BC0B-D717B04D39EF}" srcOrd="0" destOrd="0" presId="urn:microsoft.com/office/officeart/2005/8/layout/default"/>
    <dgm:cxn modelId="{7F292ED9-D55A-4BF7-8A92-7EAE3B13B595}" type="presOf" srcId="{033958FF-1ADA-4260-A47D-F172FC3613B4}" destId="{6557974F-3A9E-4FFD-800C-527E31E52A6A}" srcOrd="0" destOrd="0" presId="urn:microsoft.com/office/officeart/2005/8/layout/default"/>
    <dgm:cxn modelId="{66B6F3DD-DD81-4BE8-A383-A61120D70656}" type="presOf" srcId="{CA5A0FFD-7B5F-4682-B03C-A3C1C38BFF2E}" destId="{46AA6B64-0AB4-4DA9-B91E-36CC0A9D6B2C}" srcOrd="0" destOrd="0" presId="urn:microsoft.com/office/officeart/2005/8/layout/default"/>
    <dgm:cxn modelId="{C1AA18E4-E768-4F5C-8A2F-C1FD48602444}" srcId="{AAC7FA4D-4BCB-4377-A878-17AF54B2D302}" destId="{CA5A0FFD-7B5F-4682-B03C-A3C1C38BFF2E}" srcOrd="4" destOrd="0" parTransId="{209C183C-4632-481A-9345-56A08E2E3425}" sibTransId="{5CC59E2D-D5A0-46B7-B818-30841F73D9B8}"/>
    <dgm:cxn modelId="{8E14B8E4-077C-467D-956C-D9A3905472FD}" type="presOf" srcId="{0D7EDF94-23FE-447A-A605-8225FE8672DE}" destId="{362924B8-4CC4-47BB-81B6-6316F5D7B549}" srcOrd="0" destOrd="0" presId="urn:microsoft.com/office/officeart/2005/8/layout/default"/>
    <dgm:cxn modelId="{AD59F4EA-6898-47F1-A503-88E2CD58CAC3}" type="presOf" srcId="{BCF42AA2-3D4D-4F93-B849-838E3CFE2F58}" destId="{EAB6BEA5-150D-445C-8747-737463045379}" srcOrd="0" destOrd="0" presId="urn:microsoft.com/office/officeart/2005/8/layout/default"/>
    <dgm:cxn modelId="{1F548CF6-8A35-46A9-82EC-646D330D0F1D}" type="presOf" srcId="{4DCA7330-5879-4CA4-A9A1-313BF5B72EEF}" destId="{0C07F8B3-117E-41E1-B2CC-6D9356CA391D}" srcOrd="0" destOrd="0" presId="urn:microsoft.com/office/officeart/2005/8/layout/default"/>
    <dgm:cxn modelId="{82038EF9-2F54-42E3-8F90-17DA50B7283D}" type="presOf" srcId="{B1B12B9F-D88F-44A0-9025-A8E49EBF295B}" destId="{8A66C580-FBDE-454D-932B-71D113E4B5D7}" srcOrd="0" destOrd="0" presId="urn:microsoft.com/office/officeart/2005/8/layout/default"/>
    <dgm:cxn modelId="{68149844-F354-4C5C-A0C3-EFACBAE926D2}" type="presParOf" srcId="{B6CAA1FE-5ADC-4D63-BC0B-D717B04D39EF}" destId="{EAB6BEA5-150D-445C-8747-737463045379}" srcOrd="0" destOrd="0" presId="urn:microsoft.com/office/officeart/2005/8/layout/default"/>
    <dgm:cxn modelId="{9858DEEA-1334-491F-896A-2C531478F645}" type="presParOf" srcId="{B6CAA1FE-5ADC-4D63-BC0B-D717B04D39EF}" destId="{890A8821-777C-4BAB-9095-303116F62F1F}" srcOrd="1" destOrd="0" presId="urn:microsoft.com/office/officeart/2005/8/layout/default"/>
    <dgm:cxn modelId="{37102125-2784-46AF-894E-B19AB5F0743B}" type="presParOf" srcId="{B6CAA1FE-5ADC-4D63-BC0B-D717B04D39EF}" destId="{C939CD48-E901-4CC8-9CC0-2CA4006CC6F2}" srcOrd="2" destOrd="0" presId="urn:microsoft.com/office/officeart/2005/8/layout/default"/>
    <dgm:cxn modelId="{E5436387-1998-4CD4-B0E2-6A0D61C6667E}" type="presParOf" srcId="{B6CAA1FE-5ADC-4D63-BC0B-D717B04D39EF}" destId="{5ABF5639-32D7-49B1-8A3D-A7C1E0F3B220}" srcOrd="3" destOrd="0" presId="urn:microsoft.com/office/officeart/2005/8/layout/default"/>
    <dgm:cxn modelId="{947E0546-8387-44A4-91D7-23DFA6293CE1}" type="presParOf" srcId="{B6CAA1FE-5ADC-4D63-BC0B-D717B04D39EF}" destId="{B5506C19-D601-432D-9FDF-F90C4FD08192}" srcOrd="4" destOrd="0" presId="urn:microsoft.com/office/officeart/2005/8/layout/default"/>
    <dgm:cxn modelId="{99EA19B3-9B03-4CD2-97E1-AF1C8657156E}" type="presParOf" srcId="{B6CAA1FE-5ADC-4D63-BC0B-D717B04D39EF}" destId="{AB4E518F-9B1C-4D24-8982-6851DA60779C}" srcOrd="5" destOrd="0" presId="urn:microsoft.com/office/officeart/2005/8/layout/default"/>
    <dgm:cxn modelId="{28879E2A-C1F9-429F-B1ED-DEB95AF21301}" type="presParOf" srcId="{B6CAA1FE-5ADC-4D63-BC0B-D717B04D39EF}" destId="{5C25BB72-73C0-453D-B24D-6A44555EE3EA}" srcOrd="6" destOrd="0" presId="urn:microsoft.com/office/officeart/2005/8/layout/default"/>
    <dgm:cxn modelId="{558AB438-AFDF-45DB-BF6B-B5EC5D757B52}" type="presParOf" srcId="{B6CAA1FE-5ADC-4D63-BC0B-D717B04D39EF}" destId="{A9BA67D9-F5AE-4221-86DF-A9654E06366D}" srcOrd="7" destOrd="0" presId="urn:microsoft.com/office/officeart/2005/8/layout/default"/>
    <dgm:cxn modelId="{18676F89-EB12-410B-98D9-FC0A247A70F1}" type="presParOf" srcId="{B6CAA1FE-5ADC-4D63-BC0B-D717B04D39EF}" destId="{46AA6B64-0AB4-4DA9-B91E-36CC0A9D6B2C}" srcOrd="8" destOrd="0" presId="urn:microsoft.com/office/officeart/2005/8/layout/default"/>
    <dgm:cxn modelId="{BB149EF2-4473-44D5-871F-9084F632161D}" type="presParOf" srcId="{B6CAA1FE-5ADC-4D63-BC0B-D717B04D39EF}" destId="{5FA9391F-256B-4596-A753-8CB77AE12FD1}" srcOrd="9" destOrd="0" presId="urn:microsoft.com/office/officeart/2005/8/layout/default"/>
    <dgm:cxn modelId="{EB74F8CE-462E-4645-A954-CA66C8463805}" type="presParOf" srcId="{B6CAA1FE-5ADC-4D63-BC0B-D717B04D39EF}" destId="{B27281AA-E9D8-4524-9566-CB3369E75A60}" srcOrd="10" destOrd="0" presId="urn:microsoft.com/office/officeart/2005/8/layout/default"/>
    <dgm:cxn modelId="{C4EE7C54-8100-47D0-B70F-D362A20A6E38}" type="presParOf" srcId="{B6CAA1FE-5ADC-4D63-BC0B-D717B04D39EF}" destId="{F794ADEE-75C1-4D8F-B699-0D26A9DE344F}" srcOrd="11" destOrd="0" presId="urn:microsoft.com/office/officeart/2005/8/layout/default"/>
    <dgm:cxn modelId="{0FB71BDD-2350-4A55-9A9C-0594F1E6FA29}" type="presParOf" srcId="{B6CAA1FE-5ADC-4D63-BC0B-D717B04D39EF}" destId="{362924B8-4CC4-47BB-81B6-6316F5D7B549}" srcOrd="12" destOrd="0" presId="urn:microsoft.com/office/officeart/2005/8/layout/default"/>
    <dgm:cxn modelId="{93EB2A06-4D1C-4FF8-8735-96F1C82E5A1E}" type="presParOf" srcId="{B6CAA1FE-5ADC-4D63-BC0B-D717B04D39EF}" destId="{751782C8-2431-4AC2-881A-5FB309DA3527}" srcOrd="13" destOrd="0" presId="urn:microsoft.com/office/officeart/2005/8/layout/default"/>
    <dgm:cxn modelId="{30EF2303-F898-4893-B9D5-629872B75FE0}" type="presParOf" srcId="{B6CAA1FE-5ADC-4D63-BC0B-D717B04D39EF}" destId="{0C07F8B3-117E-41E1-B2CC-6D9356CA391D}" srcOrd="14" destOrd="0" presId="urn:microsoft.com/office/officeart/2005/8/layout/default"/>
    <dgm:cxn modelId="{FB53357B-5E8A-4552-9D04-93E959D7D0D6}" type="presParOf" srcId="{B6CAA1FE-5ADC-4D63-BC0B-D717B04D39EF}" destId="{41E2F73C-E4C3-463A-842A-8BDA71811D58}" srcOrd="15" destOrd="0" presId="urn:microsoft.com/office/officeart/2005/8/layout/default"/>
    <dgm:cxn modelId="{417BD50D-4531-4237-9D51-4F6B32A62304}" type="presParOf" srcId="{B6CAA1FE-5ADC-4D63-BC0B-D717B04D39EF}" destId="{8A66C580-FBDE-454D-932B-71D113E4B5D7}" srcOrd="16" destOrd="0" presId="urn:microsoft.com/office/officeart/2005/8/layout/default"/>
    <dgm:cxn modelId="{604298DD-78AE-4720-97EA-858B37F3C8DD}" type="presParOf" srcId="{B6CAA1FE-5ADC-4D63-BC0B-D717B04D39EF}" destId="{FFF9AB6C-ADEE-41C4-9E58-4DE90B9BFF53}" srcOrd="17" destOrd="0" presId="urn:microsoft.com/office/officeart/2005/8/layout/default"/>
    <dgm:cxn modelId="{577EA25D-E7F7-4C25-87A5-84C4906B57D5}" type="presParOf" srcId="{B6CAA1FE-5ADC-4D63-BC0B-D717B04D39EF}" destId="{6557974F-3A9E-4FFD-800C-527E31E52A6A}" srcOrd="18" destOrd="0" presId="urn:microsoft.com/office/officeart/2005/8/layout/default"/>
    <dgm:cxn modelId="{312BBE17-2C45-4211-A878-86C20C25335E}" type="presParOf" srcId="{B6CAA1FE-5ADC-4D63-BC0B-D717B04D39EF}" destId="{ACF16BC3-FE21-44C9-AE32-F26BBC7D86A3}" srcOrd="19" destOrd="0" presId="urn:microsoft.com/office/officeart/2005/8/layout/default"/>
    <dgm:cxn modelId="{52EA7769-6BC7-41ED-AFA7-EE51AE3100E0}" type="presParOf" srcId="{B6CAA1FE-5ADC-4D63-BC0B-D717B04D39EF}" destId="{4B22B971-64C6-432B-9D77-50CD303E7E1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6BEA5-150D-445C-8747-737463045379}">
      <dsp:nvSpPr>
        <dsp:cNvPr id="0" name=""/>
        <dsp:cNvSpPr/>
      </dsp:nvSpPr>
      <dsp:spPr>
        <a:xfrm>
          <a:off x="1050590" y="1516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kern="1200" dirty="0">
              <a:latin typeface="Century Gothic" panose="020B0502020202020204" pitchFamily="34" charset="0"/>
            </a:rPr>
            <a:t>Descripción: EVALUACION 09</a:t>
          </a:r>
        </a:p>
      </dsp:txBody>
      <dsp:txXfrm>
        <a:off x="1050590" y="1516"/>
        <a:ext cx="2089272" cy="1253563"/>
      </dsp:txXfrm>
    </dsp:sp>
    <dsp:sp modelId="{C939CD48-E901-4CC8-9CC0-2CA4006CC6F2}">
      <dsp:nvSpPr>
        <dsp:cNvPr id="0" name=""/>
        <dsp:cNvSpPr/>
      </dsp:nvSpPr>
      <dsp:spPr>
        <a:xfrm>
          <a:off x="3348789" y="1516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AT_EDE2TED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EMPLEADO2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3348789" y="1516"/>
        <a:ext cx="2089272" cy="1253563"/>
      </dsp:txXfrm>
    </dsp:sp>
    <dsp:sp modelId="{B5506C19-D601-432D-9FDF-F90C4FD08192}">
      <dsp:nvSpPr>
        <dsp:cNvPr id="0" name=""/>
        <dsp:cNvSpPr/>
      </dsp:nvSpPr>
      <dsp:spPr>
        <a:xfrm>
          <a:off x="5634307" y="0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AT_EDEATED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ATRIBUTO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5634307" y="0"/>
        <a:ext cx="2089272" cy="1253563"/>
      </dsp:txXfrm>
    </dsp:sp>
    <dsp:sp modelId="{5C25BB72-73C0-453D-B24D-6A44555EE3EA}">
      <dsp:nvSpPr>
        <dsp:cNvPr id="0" name=""/>
        <dsp:cNvSpPr/>
      </dsp:nvSpPr>
      <dsp:spPr>
        <a:xfrm>
          <a:off x="7945189" y="1516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AT_EDEETED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ELEMENTO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7945189" y="1516"/>
        <a:ext cx="2089272" cy="1253563"/>
      </dsp:txXfrm>
    </dsp:sp>
    <dsp:sp modelId="{46AA6B64-0AB4-4DA9-B91E-36CC0A9D6B2C}">
      <dsp:nvSpPr>
        <dsp:cNvPr id="0" name=""/>
        <dsp:cNvSpPr/>
      </dsp:nvSpPr>
      <dsp:spPr>
        <a:xfrm>
          <a:off x="1050590" y="146400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AT_EDAETED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ATRIBUTO EVIDENCIA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1050590" y="1464007"/>
        <a:ext cx="2089272" cy="1253563"/>
      </dsp:txXfrm>
    </dsp:sp>
    <dsp:sp modelId="{B27281AA-E9D8-4524-9566-CB3369E75A60}">
      <dsp:nvSpPr>
        <dsp:cNvPr id="0" name=""/>
        <dsp:cNvSpPr/>
      </dsp:nvSpPr>
      <dsp:spPr>
        <a:xfrm>
          <a:off x="3393040" y="146400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AT_EDESTED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SEGUIMIENTO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3393040" y="1464007"/>
        <a:ext cx="2089272" cy="1253563"/>
      </dsp:txXfrm>
    </dsp:sp>
    <dsp:sp modelId="{362924B8-4CC4-47BB-81B6-6316F5D7B549}">
      <dsp:nvSpPr>
        <dsp:cNvPr id="0" name=""/>
        <dsp:cNvSpPr/>
      </dsp:nvSpPr>
      <dsp:spPr>
        <a:xfrm>
          <a:off x="5646989" y="146400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AT_EDVETED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EVIDENCIA EMPLEADO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5646989" y="1464007"/>
        <a:ext cx="2089272" cy="1253563"/>
      </dsp:txXfrm>
    </dsp:sp>
    <dsp:sp modelId="{0C07F8B3-117E-41E1-B2CC-6D9356CA391D}">
      <dsp:nvSpPr>
        <dsp:cNvPr id="0" name=""/>
        <dsp:cNvSpPr/>
      </dsp:nvSpPr>
      <dsp:spPr>
        <a:xfrm>
          <a:off x="7945189" y="146400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AT_EDAGTED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ATRIBUTO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7945189" y="1464007"/>
        <a:ext cx="2089272" cy="1253563"/>
      </dsp:txXfrm>
    </dsp:sp>
    <dsp:sp modelId="{8A66C580-FBDE-454D-932B-71D113E4B5D7}">
      <dsp:nvSpPr>
        <dsp:cNvPr id="0" name=""/>
        <dsp:cNvSpPr/>
      </dsp:nvSpPr>
      <dsp:spPr>
        <a:xfrm>
          <a:off x="2199690" y="292649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AT_EDATTED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ATRIBUTO TIPO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2199690" y="2926497"/>
        <a:ext cx="2089272" cy="1253563"/>
      </dsp:txXfrm>
    </dsp:sp>
    <dsp:sp modelId="{6557974F-3A9E-4FFD-800C-527E31E52A6A}">
      <dsp:nvSpPr>
        <dsp:cNvPr id="0" name=""/>
        <dsp:cNvSpPr/>
      </dsp:nvSpPr>
      <dsp:spPr>
        <a:xfrm>
          <a:off x="4497889" y="292649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AT_EDECTED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CALIFICACION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4497889" y="2926497"/>
        <a:ext cx="2089272" cy="1253563"/>
      </dsp:txXfrm>
    </dsp:sp>
    <dsp:sp modelId="{4B22B971-64C6-432B-9D77-50CD303E7E1A}">
      <dsp:nvSpPr>
        <dsp:cNvPr id="0" name=""/>
        <dsp:cNvSpPr/>
      </dsp:nvSpPr>
      <dsp:spPr>
        <a:xfrm>
          <a:off x="6796089" y="292649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AT_EDERTED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RECURSO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6796089" y="2926497"/>
        <a:ext cx="2089272" cy="1253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0EB10-C0F2-48B1-9460-C70726DEE05A}">
      <dsp:nvSpPr>
        <dsp:cNvPr id="0" name=""/>
        <dsp:cNvSpPr/>
      </dsp:nvSpPr>
      <dsp:spPr>
        <a:xfrm>
          <a:off x="1366" y="440343"/>
          <a:ext cx="5327940" cy="3411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Century Gothic" panose="020B0502020202020204" pitchFamily="34" charset="0"/>
            </a:rPr>
            <a:t>ACTUALIZACIÓN</a:t>
          </a:r>
          <a:endParaRPr lang="es-CO" sz="2800" b="1" kern="1200" dirty="0">
            <a:latin typeface="Century Gothic" panose="020B0502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s-ES" sz="1600" b="0" kern="1200" dirty="0">
            <a:latin typeface="Century Gothic" panose="020B0502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s-ES" sz="1600" b="0" kern="1200" dirty="0">
              <a:latin typeface="Century Gothic" panose="020B0502020202020204" pitchFamily="34" charset="0"/>
            </a:rPr>
            <a:t>Las novedades de planta que el proceso tendrá en cuenta para realizar un proceso de actualización son:</a:t>
          </a:r>
          <a:r>
            <a:rPr lang="es-CO" sz="1600" b="0" kern="1200" dirty="0">
              <a:latin typeface="Century Gothic" panose="020B0502020202020204" pitchFamily="34" charset="0"/>
            </a:rPr>
            <a:t> </a:t>
          </a:r>
          <a:r>
            <a:rPr lang="es-ES" sz="1600" b="0" kern="1200" dirty="0">
              <a:latin typeface="Century Gothic" panose="020B0502020202020204" pitchFamily="34" charset="0"/>
            </a:rPr>
            <a:t>NOVEDADES DE ENCARGO Y TRASLADO.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endParaRPr lang="es-ES" sz="1600" b="0" kern="1200" dirty="0">
            <a:latin typeface="Century Gothic" panose="020B0502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s-ES" sz="1600" b="0" kern="1200" dirty="0">
              <a:latin typeface="Century Gothic" panose="020B0502020202020204" pitchFamily="34" charset="0"/>
            </a:rPr>
            <a:t>El Sistema permitirá que el responsable del proceso de evaluación de desempeño en la entidad actualice la información en la evaluación del empleado: POR EMPLEADO O DE MANERA MASIVA.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endParaRPr lang="es-ES" sz="1600" b="0" kern="1200" dirty="0">
            <a:latin typeface="Century Gothic" panose="020B0502020202020204" pitchFamily="34" charset="0"/>
          </a:endParaRPr>
        </a:p>
      </dsp:txBody>
      <dsp:txXfrm>
        <a:off x="1366" y="440343"/>
        <a:ext cx="5327940" cy="3411075"/>
      </dsp:txXfrm>
    </dsp:sp>
    <dsp:sp modelId="{EF8109F4-A403-4A59-97E7-790E1CC0F9E8}">
      <dsp:nvSpPr>
        <dsp:cNvPr id="0" name=""/>
        <dsp:cNvSpPr/>
      </dsp:nvSpPr>
      <dsp:spPr>
        <a:xfrm>
          <a:off x="5862100" y="440343"/>
          <a:ext cx="5327940" cy="3411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  <a:latin typeface="Century Gothic" panose="020B0502020202020204" pitchFamily="34" charset="0"/>
            </a:rPr>
            <a:t>ANULACIÓN</a:t>
          </a:r>
          <a:endParaRPr lang="es-CO" sz="2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solidFill>
                <a:schemeClr val="tx1"/>
              </a:solidFill>
              <a:latin typeface="Century Gothic" panose="020B0502020202020204" pitchFamily="34" charset="0"/>
            </a:rPr>
            <a:t>El Sistema permitirá realizar anulaciones de evaluaciones cuando no se requiera evaluar un funcionario porque no cumple el tiempo o se presente un retiro definitivo, esto con el objetivo de no eliminar la información de la evaluación y así mismo, conservar el historial en el sistema</a:t>
          </a:r>
          <a:r>
            <a:rPr lang="es-E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.</a:t>
          </a:r>
          <a:endParaRPr lang="es-CO" sz="16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b="1" kern="1200" dirty="0">
            <a:latin typeface="Century Gothic" panose="020B0502020202020204" pitchFamily="34" charset="0"/>
          </a:endParaRPr>
        </a:p>
      </dsp:txBody>
      <dsp:txXfrm>
        <a:off x="5862100" y="440343"/>
        <a:ext cx="5327940" cy="3411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6BEA5-150D-445C-8747-737463045379}">
      <dsp:nvSpPr>
        <dsp:cNvPr id="0" name=""/>
        <dsp:cNvSpPr/>
      </dsp:nvSpPr>
      <dsp:spPr>
        <a:xfrm>
          <a:off x="1050590" y="1516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kern="1200" dirty="0">
              <a:latin typeface="Century Gothic" panose="020B0502020202020204" pitchFamily="34" charset="0"/>
            </a:rPr>
            <a:t>Descripción: EVALUACION 09</a:t>
          </a:r>
        </a:p>
      </dsp:txBody>
      <dsp:txXfrm>
        <a:off x="1050590" y="1516"/>
        <a:ext cx="2089272" cy="1253563"/>
      </dsp:txXfrm>
    </dsp:sp>
    <dsp:sp modelId="{C939CD48-E901-4CC8-9CC0-2CA4006CC6F2}">
      <dsp:nvSpPr>
        <dsp:cNvPr id="0" name=""/>
        <dsp:cNvSpPr/>
      </dsp:nvSpPr>
      <dsp:spPr>
        <a:xfrm>
          <a:off x="3348789" y="1516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AT_EDE2TED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EMPLEADO2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3348789" y="1516"/>
        <a:ext cx="2089272" cy="1253563"/>
      </dsp:txXfrm>
    </dsp:sp>
    <dsp:sp modelId="{B5506C19-D601-432D-9FDF-F90C4FD08192}">
      <dsp:nvSpPr>
        <dsp:cNvPr id="0" name=""/>
        <dsp:cNvSpPr/>
      </dsp:nvSpPr>
      <dsp:spPr>
        <a:xfrm>
          <a:off x="5634307" y="0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AT_EDEATED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ATRIBUTO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5634307" y="0"/>
        <a:ext cx="2089272" cy="1253563"/>
      </dsp:txXfrm>
    </dsp:sp>
    <dsp:sp modelId="{5C25BB72-73C0-453D-B24D-6A44555EE3EA}">
      <dsp:nvSpPr>
        <dsp:cNvPr id="0" name=""/>
        <dsp:cNvSpPr/>
      </dsp:nvSpPr>
      <dsp:spPr>
        <a:xfrm>
          <a:off x="7945189" y="1516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AT_EDEETED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ELEMENTO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7945189" y="1516"/>
        <a:ext cx="2089272" cy="1253563"/>
      </dsp:txXfrm>
    </dsp:sp>
    <dsp:sp modelId="{46AA6B64-0AB4-4DA9-B91E-36CC0A9D6B2C}">
      <dsp:nvSpPr>
        <dsp:cNvPr id="0" name=""/>
        <dsp:cNvSpPr/>
      </dsp:nvSpPr>
      <dsp:spPr>
        <a:xfrm>
          <a:off x="1050590" y="146400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AT_EDAETED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ATRIBUTO EVIDENCIA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1050590" y="1464007"/>
        <a:ext cx="2089272" cy="1253563"/>
      </dsp:txXfrm>
    </dsp:sp>
    <dsp:sp modelId="{B27281AA-E9D8-4524-9566-CB3369E75A60}">
      <dsp:nvSpPr>
        <dsp:cNvPr id="0" name=""/>
        <dsp:cNvSpPr/>
      </dsp:nvSpPr>
      <dsp:spPr>
        <a:xfrm>
          <a:off x="3393040" y="146400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AT_EDESTED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SEGUIMIENTO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3393040" y="1464007"/>
        <a:ext cx="2089272" cy="1253563"/>
      </dsp:txXfrm>
    </dsp:sp>
    <dsp:sp modelId="{362924B8-4CC4-47BB-81B6-6316F5D7B549}">
      <dsp:nvSpPr>
        <dsp:cNvPr id="0" name=""/>
        <dsp:cNvSpPr/>
      </dsp:nvSpPr>
      <dsp:spPr>
        <a:xfrm>
          <a:off x="5646989" y="146400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AT_EDVETED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EVIDENCIA EMPLEADO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5646989" y="1464007"/>
        <a:ext cx="2089272" cy="1253563"/>
      </dsp:txXfrm>
    </dsp:sp>
    <dsp:sp modelId="{0C07F8B3-117E-41E1-B2CC-6D9356CA391D}">
      <dsp:nvSpPr>
        <dsp:cNvPr id="0" name=""/>
        <dsp:cNvSpPr/>
      </dsp:nvSpPr>
      <dsp:spPr>
        <a:xfrm>
          <a:off x="7945189" y="146400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AT_EDAGTED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ATRIBUTO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7945189" y="1464007"/>
        <a:ext cx="2089272" cy="1253563"/>
      </dsp:txXfrm>
    </dsp:sp>
    <dsp:sp modelId="{8A66C580-FBDE-454D-932B-71D113E4B5D7}">
      <dsp:nvSpPr>
        <dsp:cNvPr id="0" name=""/>
        <dsp:cNvSpPr/>
      </dsp:nvSpPr>
      <dsp:spPr>
        <a:xfrm>
          <a:off x="2199690" y="292649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AT_EDATTED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ATRIBUTO TIPO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2199690" y="2926497"/>
        <a:ext cx="2089272" cy="1253563"/>
      </dsp:txXfrm>
    </dsp:sp>
    <dsp:sp modelId="{6557974F-3A9E-4FFD-800C-527E31E52A6A}">
      <dsp:nvSpPr>
        <dsp:cNvPr id="0" name=""/>
        <dsp:cNvSpPr/>
      </dsp:nvSpPr>
      <dsp:spPr>
        <a:xfrm>
          <a:off x="4497889" y="292649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AT_EDECTED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CALIFICACION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4497889" y="2926497"/>
        <a:ext cx="2089272" cy="1253563"/>
      </dsp:txXfrm>
    </dsp:sp>
    <dsp:sp modelId="{4B22B971-64C6-432B-9D77-50CD303E7E1A}">
      <dsp:nvSpPr>
        <dsp:cNvPr id="0" name=""/>
        <dsp:cNvSpPr/>
      </dsp:nvSpPr>
      <dsp:spPr>
        <a:xfrm>
          <a:off x="6796089" y="2926497"/>
          <a:ext cx="2089272" cy="1253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entury Gothic" panose="020B0502020202020204" pitchFamily="34" charset="0"/>
            </a:rPr>
            <a:t>AT_EDERTED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Century Gothic" panose="020B0502020202020204" pitchFamily="34" charset="0"/>
            </a:rPr>
            <a:t>Descripción: EVALUACION EMPLEADO RECURSO 09</a:t>
          </a:r>
          <a:endParaRPr lang="es-CO" sz="1050" b="1" kern="1200" dirty="0">
            <a:latin typeface="Century Gothic" panose="020B0502020202020204" pitchFamily="34" charset="0"/>
          </a:endParaRPr>
        </a:p>
      </dsp:txBody>
      <dsp:txXfrm>
        <a:off x="6796089" y="2926497"/>
        <a:ext cx="2089272" cy="125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1625B-6CAD-AE4C-B7E9-CCBC1DE6D208}" type="datetimeFigureOut">
              <a:rPr lang="es-ES_tradnl" smtClean="0"/>
              <a:t>25/09/2019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D651D-2E1A-4F4C-B2BE-16AD3EB8698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966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D651D-2E1A-4F4C-B2BE-16AD3EB86985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26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20114-857C-4DF2-88CA-255D3E5F1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F8531-E7E5-4E30-AC85-AB277FAE6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2C82B-5B28-41FB-A9C5-5888A3D7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B38A8-D3EC-4470-8CF0-99239DB2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15C482-1286-4087-907C-CA67FFE2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722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30530-EF72-495A-8D45-3602352C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43E83E-23B6-4B62-9E00-6949320FF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B01F5-B06B-4A6B-ACF4-DD8DBF09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3B0934-00BE-43C8-94E1-81A2D8FE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2E6281-3DA3-4938-81B7-525BBA49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217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1BF47C-B10B-48ED-9F2F-6FF6C0D32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F37F1A-FDA1-4BB3-9C8A-40D9176D4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A475AF-70C7-408A-B458-8D153A15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16D4B8-4A96-4FCC-83E1-28C056C4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C90D9-D859-4DD0-9221-CCF94564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96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56E8F-2EF0-4D1B-9A78-44FDDE78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99EDBE-F8E0-428D-845F-BB464D71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3A23A4-6E70-47B5-B6A0-FD30A45E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0D22FB-B820-47A6-876D-7EC7E43D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3B6038-5ED2-4B91-AE59-319ECFD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23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202B4-81DF-45F4-A667-33453EC0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5C81B0-6039-4D2B-A044-93798CB99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88CBF3-FB61-4B13-9EF5-751FE106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CACF80-C363-4C9B-B4CB-16565049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79EAF-7F8F-433E-8975-12265878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050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BA7A-08E6-484B-86B2-2437BD2F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D7C7EA-AC29-4185-9517-6D64485DA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ADB7E-AC2A-4715-A99F-5C015EDE8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617BA-283D-43C0-A046-E64C5765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25499-D858-4931-A495-2CE9C078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2A6D9E-CA38-4284-920C-1AC92EEA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1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BC88A-AD00-4A70-896A-9A63FE88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018E3F-6510-478F-B636-37D40E0C3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A24830-4477-4093-8564-EEE95D959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010C49-1D09-46F5-8BF9-7A1478E86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5E0C37-3E96-403B-8B55-E4E4EBFC0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9F5F43-E7C3-48D7-AE17-BEB237BA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6BA336-7EFF-4CC9-9D7D-E3BCDF48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B7D74C-5614-48D8-8262-7C546288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298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8B45A-E536-4842-8D59-0CB63B7A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C6BAD6-080D-4BFE-9439-3F5645DC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2F3F93-2FEC-450E-BAA9-AEE524B7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3FDC0D-2D19-4555-811E-E0CC6E98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7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4A3BFD-16E0-448D-846F-4146E913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4FCFDA-442A-46CB-B90B-31226008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778025-80B2-4342-9DBB-C179BA0A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505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C0B61-F727-4C85-8389-8F417018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5E071-FE5E-4B5D-9A9B-FA5C6210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29E2C4-D032-42BC-AAEB-00E53E57B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23BDA9-C70C-46C9-A6F0-BC59574E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AAFDE-9024-4AB6-8BD7-F811DC9A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F4D955-AA8B-4CBB-AA55-CFB2BEEB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66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B8FDD-1A0B-4FD4-9035-B196F627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477A5E-3D97-4CB9-87F3-162470690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EA6B21-FD21-43C5-8EC3-EDBF9AC95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5A7A01-0578-49F7-8489-79B782E5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88741-0BD9-472B-B6CB-34770D78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03953D-E558-4966-9BFF-4AB77B26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16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02D016-3FE6-4E24-A981-1CE2A1EE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D4E04-CE44-489C-91C7-FBB03863D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3BCF90-84BB-4911-835F-FEC4E2866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C4E1-DBA3-4D0C-BC9D-33A4F50D9BF8}" type="datetimeFigureOut">
              <a:rPr lang="es-CO" smtClean="0"/>
              <a:t>25/09/2019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3B0EA4-E4AA-4386-BD10-6D979ACAA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29DBE-217E-4D95-B97F-F366C91C6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2300-8766-456F-B04C-A3039F3449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00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>
            <a:extLst>
              <a:ext uri="{FF2B5EF4-FFF2-40B4-BE49-F238E27FC236}">
                <a16:creationId xmlns:a16="http://schemas.microsoft.com/office/drawing/2014/main" id="{426865E8-E50C-4C09-A8F8-E5B219F9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46" y="207647"/>
            <a:ext cx="3692175" cy="70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8CA820A-30FD-4287-A192-BB4685426CB9}"/>
              </a:ext>
            </a:extLst>
          </p:cNvPr>
          <p:cNvSpPr/>
          <p:nvPr/>
        </p:nvSpPr>
        <p:spPr>
          <a:xfrm>
            <a:off x="711945" y="3001604"/>
            <a:ext cx="3869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EVALUACIÓN DE DESEMPEÑO ANUAL DOCENTES Y DIRECTIVOS DOCENTES</a:t>
            </a:r>
          </a:p>
        </p:txBody>
      </p:sp>
    </p:spTree>
    <p:extLst>
      <p:ext uri="{BB962C8B-B14F-4D97-AF65-F5344CB8AC3E}">
        <p14:creationId xmlns:p14="http://schemas.microsoft.com/office/powerpoint/2010/main" val="299503471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42469F3A-2A96-493C-8350-494941B0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48" y="210630"/>
            <a:ext cx="2866888" cy="54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otón de acción: ir hacia atrás o anterior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4769772-D4D0-480D-B97F-C6E67DBD194F}"/>
              </a:ext>
            </a:extLst>
          </p:cNvPr>
          <p:cNvSpPr/>
          <p:nvPr/>
        </p:nvSpPr>
        <p:spPr>
          <a:xfrm>
            <a:off x="589935" y="6268065"/>
            <a:ext cx="442451" cy="277082"/>
          </a:xfrm>
          <a:prstGeom prst="actionButtonBackPreviou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Botón de acción: ir hacia atrás o anterior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A19F0EC-9B54-4448-9DAD-86DF3F0DDDE9}"/>
              </a:ext>
            </a:extLst>
          </p:cNvPr>
          <p:cNvSpPr/>
          <p:nvPr/>
        </p:nvSpPr>
        <p:spPr>
          <a:xfrm>
            <a:off x="742335" y="6420465"/>
            <a:ext cx="442451" cy="277082"/>
          </a:xfrm>
          <a:prstGeom prst="actionButtonBackPreviou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256FB1A-0B4C-4D56-BA07-4EB93074F169}"/>
              </a:ext>
            </a:extLst>
          </p:cNvPr>
          <p:cNvCxnSpPr>
            <a:cxnSpLocks/>
          </p:cNvCxnSpPr>
          <p:nvPr/>
        </p:nvCxnSpPr>
        <p:spPr>
          <a:xfrm flipH="1">
            <a:off x="1452946" y="1699459"/>
            <a:ext cx="9700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5">
            <a:extLst>
              <a:ext uri="{FF2B5EF4-FFF2-40B4-BE49-F238E27FC236}">
                <a16:creationId xmlns:a16="http://schemas.microsoft.com/office/drawing/2014/main" id="{16A648CA-80AB-4E96-9699-06BFA7129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1049273"/>
            <a:ext cx="7776864" cy="547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2800" b="1" cap="all" dirty="0">
                <a:solidFill>
                  <a:schemeClr val="bg1"/>
                </a:solidFill>
                <a:latin typeface="Century Gothic" pitchFamily="34" charset="0"/>
              </a:rPr>
              <a:t>ACTUALIZACIÓN MASIVA DE EVALUADORES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752A06E-0679-43AD-9248-3E37EB3E31D1}"/>
              </a:ext>
            </a:extLst>
          </p:cNvPr>
          <p:cNvSpPr/>
          <p:nvPr/>
        </p:nvSpPr>
        <p:spPr>
          <a:xfrm>
            <a:off x="1115961" y="2785892"/>
            <a:ext cx="6523704" cy="2271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800"/>
              </a:spcAft>
            </a:pPr>
            <a:r>
              <a:rPr lang="es-ES" sz="2000" b="1" kern="1000" dirty="0">
                <a:solidFill>
                  <a:schemeClr val="bg1"/>
                </a:solidFill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El Sistema permitirá modificar masivamente el evaluador de una Institución Educativa o Sede, cuando se presenten situaciones administrativas de retiro del evaluador o un traslado con el objetivo de cambiar ágil y oportunamente la información</a:t>
            </a:r>
            <a:r>
              <a:rPr lang="es-ES" b="1" kern="1000" dirty="0">
                <a:solidFill>
                  <a:schemeClr val="bg1"/>
                </a:solidFill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CO" sz="1400" b="1" kern="1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AC6B04E-27F0-4169-B296-604CC550A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364" y="2349646"/>
            <a:ext cx="2302462" cy="24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512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42469F3A-2A96-493C-8350-494941B0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48" y="210630"/>
            <a:ext cx="2866888" cy="54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21D7686-F5A7-4CFF-8046-C8BB47F84B45}"/>
              </a:ext>
            </a:extLst>
          </p:cNvPr>
          <p:cNvSpPr/>
          <p:nvPr/>
        </p:nvSpPr>
        <p:spPr>
          <a:xfrm>
            <a:off x="486698" y="1058497"/>
            <a:ext cx="10928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VALIDACIÓN INFORMACIÓN 2019 – MODELO ANTERIOR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B357FC5-6427-4AD6-8703-8A27BE16D851}"/>
              </a:ext>
            </a:extLst>
          </p:cNvPr>
          <p:cNvCxnSpPr>
            <a:cxnSpLocks/>
          </p:cNvCxnSpPr>
          <p:nvPr/>
        </p:nvCxnSpPr>
        <p:spPr>
          <a:xfrm flipH="1">
            <a:off x="1245909" y="1607130"/>
            <a:ext cx="9700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38E3B96-7E36-4F79-B63B-8523C9102616}"/>
              </a:ext>
            </a:extLst>
          </p:cNvPr>
          <p:cNvGraphicFramePr/>
          <p:nvPr>
            <p:extLst/>
          </p:nvPr>
        </p:nvGraphicFramePr>
        <p:xfrm>
          <a:off x="330201" y="2079523"/>
          <a:ext cx="11085052" cy="4181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199569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42469F3A-2A96-493C-8350-494941B0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48" y="210630"/>
            <a:ext cx="2866888" cy="54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21D7686-F5A7-4CFF-8046-C8BB47F84B45}"/>
              </a:ext>
            </a:extLst>
          </p:cNvPr>
          <p:cNvSpPr/>
          <p:nvPr/>
        </p:nvSpPr>
        <p:spPr>
          <a:xfrm>
            <a:off x="486698" y="1058497"/>
            <a:ext cx="10928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VALIDACIÓN DE FUNCIONARIOS ASIGNADOS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B357FC5-6427-4AD6-8703-8A27BE16D851}"/>
              </a:ext>
            </a:extLst>
          </p:cNvPr>
          <p:cNvCxnSpPr>
            <a:cxnSpLocks/>
          </p:cNvCxnSpPr>
          <p:nvPr/>
        </p:nvCxnSpPr>
        <p:spPr>
          <a:xfrm flipH="1">
            <a:off x="1245909" y="1607130"/>
            <a:ext cx="9700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E3598519-411A-40B6-9BE8-88E88E6A1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81" y="2164079"/>
            <a:ext cx="3310649" cy="226945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44D49B5-8188-4656-89A3-EE9911FC9AE5}"/>
              </a:ext>
            </a:extLst>
          </p:cNvPr>
          <p:cNvSpPr/>
          <p:nvPr/>
        </p:nvSpPr>
        <p:spPr>
          <a:xfrm>
            <a:off x="1041739" y="3308015"/>
            <a:ext cx="2198739" cy="42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800"/>
              </a:spcAft>
            </a:pPr>
            <a:r>
              <a:rPr lang="es-ES" sz="2000" b="1" kern="1000" dirty="0">
                <a:solidFill>
                  <a:schemeClr val="bg1"/>
                </a:solidFill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AT_INSUMO</a:t>
            </a:r>
            <a:endParaRPr lang="es-CO" sz="2000" b="1" kern="1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F6559FD-FAC1-47D7-8B94-356C09A167C8}"/>
              </a:ext>
            </a:extLst>
          </p:cNvPr>
          <p:cNvSpPr/>
          <p:nvPr/>
        </p:nvSpPr>
        <p:spPr>
          <a:xfrm>
            <a:off x="8785450" y="3371220"/>
            <a:ext cx="1849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AT_EDE2TED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C82955-BBC2-4A04-8A29-28A079399BCC}"/>
              </a:ext>
            </a:extLst>
          </p:cNvPr>
          <p:cNvSpPr txBox="1"/>
          <p:nvPr/>
        </p:nvSpPr>
        <p:spPr>
          <a:xfrm>
            <a:off x="1486763" y="2136855"/>
            <a:ext cx="6543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7A5AE88-3378-4921-A3B7-E55AD43DB773}"/>
              </a:ext>
            </a:extLst>
          </p:cNvPr>
          <p:cNvSpPr txBox="1"/>
          <p:nvPr/>
        </p:nvSpPr>
        <p:spPr>
          <a:xfrm>
            <a:off x="9234452" y="2263224"/>
            <a:ext cx="6543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F262202-BCCE-4EB1-9711-A2ED522788DE}"/>
              </a:ext>
            </a:extLst>
          </p:cNvPr>
          <p:cNvSpPr txBox="1"/>
          <p:nvPr/>
        </p:nvSpPr>
        <p:spPr>
          <a:xfrm>
            <a:off x="5443954" y="4691507"/>
            <a:ext cx="6543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s-CO" sz="6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18D68F4-04D3-46EE-B29A-8C9E686FD14B}"/>
              </a:ext>
            </a:extLst>
          </p:cNvPr>
          <p:cNvSpPr/>
          <p:nvPr/>
        </p:nvSpPr>
        <p:spPr>
          <a:xfrm>
            <a:off x="3613439" y="5799503"/>
            <a:ext cx="4675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ISTADO DOCENTES A EVALUAR ANUAL</a:t>
            </a:r>
          </a:p>
        </p:txBody>
      </p:sp>
    </p:spTree>
    <p:extLst>
      <p:ext uri="{BB962C8B-B14F-4D97-AF65-F5344CB8AC3E}">
        <p14:creationId xmlns:p14="http://schemas.microsoft.com/office/powerpoint/2010/main" val="41627117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FC323E4-F84C-D04D-9769-4BEDCBAA42DC}"/>
              </a:ext>
            </a:extLst>
          </p:cNvPr>
          <p:cNvSpPr/>
          <p:nvPr/>
        </p:nvSpPr>
        <p:spPr>
          <a:xfrm>
            <a:off x="7539220" y="1377827"/>
            <a:ext cx="42098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Century Gothic" pitchFamily="34" charset="0"/>
              </a:rPr>
              <a:t>GRACIAS</a:t>
            </a:r>
            <a:r>
              <a:rPr lang="es-CO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!!</a:t>
            </a:r>
            <a:endParaRPr lang="es-CO" sz="6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145F50-67B1-4F92-989C-5BB91F51E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6" y="5468964"/>
            <a:ext cx="4117070" cy="78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20168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2">
            <a:extLst>
              <a:ext uri="{FF2B5EF4-FFF2-40B4-BE49-F238E27FC236}">
                <a16:creationId xmlns:a16="http://schemas.microsoft.com/office/drawing/2014/main" id="{026D9A3D-EB23-4AA5-A70E-D469D406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365" y="75268"/>
            <a:ext cx="3014416" cy="5770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1BED7B5A-F0E4-4830-B02E-C90E4B319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04" y="1442424"/>
            <a:ext cx="7792635" cy="42473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013" algn="l"/>
              </a:tabLst>
            </a:pPr>
            <a:r>
              <a:rPr lang="es-CO" sz="1800" dirty="0">
                <a:solidFill>
                  <a:srgbClr val="002A6B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es-CO" sz="1800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Introducción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013" algn="l"/>
              </a:tabLst>
            </a:pPr>
            <a:r>
              <a:rPr lang="es-CO" sz="1800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  Objetivo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013" algn="l"/>
              </a:tabLst>
            </a:pPr>
            <a:r>
              <a:rPr lang="es-CO" sz="1800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Presentación de los participantes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013" algn="l"/>
              </a:tabLst>
            </a:pPr>
            <a:r>
              <a:rPr lang="es-CO" sz="1800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Recomendaciones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013" algn="l"/>
              </a:tabLst>
            </a:pPr>
            <a:r>
              <a:rPr lang="es-CO" sz="1800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Validación de la información 2019 – modelo anterior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013" algn="l"/>
              </a:tabLst>
            </a:pPr>
            <a:r>
              <a:rPr lang="es-CO" sz="1800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Capacitación nuevo modelo de Evaluación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013" algn="l"/>
              </a:tabLst>
            </a:pPr>
            <a:r>
              <a:rPr lang="es-CO" sz="1800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Verificación información 2019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013" algn="l"/>
              </a:tabLst>
            </a:pPr>
            <a:r>
              <a:rPr lang="es-CO" sz="1800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Creación y asignación de funcionarios a la Evaluación 2019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013" algn="l"/>
              </a:tabLst>
            </a:pPr>
            <a:r>
              <a:rPr lang="es-CO" sz="1800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Validación de funcionarios asignados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013" algn="l"/>
              </a:tabLst>
            </a:pPr>
            <a:r>
              <a:rPr lang="es-CO" sz="1800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Preguntas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4E8DDE3-ECB9-4195-83BA-5E17B1F08AF4}"/>
              </a:ext>
            </a:extLst>
          </p:cNvPr>
          <p:cNvCxnSpPr>
            <a:cxnSpLocks/>
          </p:cNvCxnSpPr>
          <p:nvPr/>
        </p:nvCxnSpPr>
        <p:spPr>
          <a:xfrm>
            <a:off x="8742039" y="918359"/>
            <a:ext cx="0" cy="550192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98C71296-EA69-4D27-AEF4-9ED3DCC47DF7}"/>
              </a:ext>
            </a:extLst>
          </p:cNvPr>
          <p:cNvSpPr/>
          <p:nvPr/>
        </p:nvSpPr>
        <p:spPr>
          <a:xfrm>
            <a:off x="9000729" y="2933543"/>
            <a:ext cx="1938351" cy="735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es-ES" sz="3200" b="1" dirty="0">
                <a:solidFill>
                  <a:srgbClr val="002060"/>
                </a:solidFill>
                <a:latin typeface="Century Gothic" pitchFamily="34" charset="0"/>
                <a:cs typeface="Arial" charset="0"/>
              </a:rPr>
              <a:t>AGENDA</a:t>
            </a:r>
            <a:endParaRPr lang="es-CO" sz="3200" b="1" dirty="0">
              <a:solidFill>
                <a:srgbClr val="002060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060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13570FAC-5878-7349-9CCE-20225994E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9585"/>
          <a:stretch/>
        </p:blipFill>
        <p:spPr>
          <a:xfrm>
            <a:off x="4776908" y="1542920"/>
            <a:ext cx="2638184" cy="2630644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0E40234-4DBD-1A4F-B5B3-37AD67F2184B}"/>
              </a:ext>
            </a:extLst>
          </p:cNvPr>
          <p:cNvSpPr/>
          <p:nvPr/>
        </p:nvSpPr>
        <p:spPr>
          <a:xfrm>
            <a:off x="4172430" y="934672"/>
            <a:ext cx="3847140" cy="3847140"/>
          </a:xfrm>
          <a:prstGeom prst="ellipse">
            <a:avLst/>
          </a:prstGeom>
          <a:noFill/>
          <a:ln w="152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6B90C4-0D2F-1741-A945-88B52CFE88CF}"/>
              </a:ext>
            </a:extLst>
          </p:cNvPr>
          <p:cNvSpPr txBox="1"/>
          <p:nvPr/>
        </p:nvSpPr>
        <p:spPr>
          <a:xfrm>
            <a:off x="1681795" y="2066033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Refrigerio - am</a:t>
            </a:r>
            <a:endParaRPr lang="es-CO" sz="2000" b="1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CD2431-F2D8-D440-A949-FECFC72C1E49}"/>
              </a:ext>
            </a:extLst>
          </p:cNvPr>
          <p:cNvCxnSpPr/>
          <p:nvPr/>
        </p:nvCxnSpPr>
        <p:spPr>
          <a:xfrm>
            <a:off x="1646535" y="2660698"/>
            <a:ext cx="2026763" cy="0"/>
          </a:xfrm>
          <a:prstGeom prst="line">
            <a:avLst/>
          </a:prstGeom>
          <a:ln>
            <a:solidFill>
              <a:srgbClr val="002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89C89F-7483-C846-A1A6-6E46B6DC7E8E}"/>
              </a:ext>
            </a:extLst>
          </p:cNvPr>
          <p:cNvSpPr txBox="1"/>
          <p:nvPr/>
        </p:nvSpPr>
        <p:spPr>
          <a:xfrm>
            <a:off x="5484353" y="4966073"/>
            <a:ext cx="1356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s-CO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lmuerzo</a:t>
            </a:r>
            <a:endParaRPr lang="es-CO" sz="2000" b="1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902DCF9-7D6D-8645-9146-2B51F9697A8E}"/>
              </a:ext>
            </a:extLst>
          </p:cNvPr>
          <p:cNvCxnSpPr/>
          <p:nvPr/>
        </p:nvCxnSpPr>
        <p:spPr>
          <a:xfrm>
            <a:off x="5110897" y="5673959"/>
            <a:ext cx="2026763" cy="0"/>
          </a:xfrm>
          <a:prstGeom prst="line">
            <a:avLst/>
          </a:prstGeom>
          <a:ln>
            <a:solidFill>
              <a:srgbClr val="002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A2B22A-B1B4-5F40-BF56-863F1047D17D}"/>
              </a:ext>
            </a:extLst>
          </p:cNvPr>
          <p:cNvSpPr txBox="1"/>
          <p:nvPr/>
        </p:nvSpPr>
        <p:spPr>
          <a:xfrm>
            <a:off x="8326065" y="1952812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Refrigerio - pm</a:t>
            </a:r>
            <a:endParaRPr lang="es-CO" sz="2000" b="1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B4CABD9-0A9B-814E-94AF-262CC679FF5A}"/>
              </a:ext>
            </a:extLst>
          </p:cNvPr>
          <p:cNvCxnSpPr/>
          <p:nvPr/>
        </p:nvCxnSpPr>
        <p:spPr>
          <a:xfrm>
            <a:off x="8317287" y="2660698"/>
            <a:ext cx="2026763" cy="0"/>
          </a:xfrm>
          <a:prstGeom prst="line">
            <a:avLst/>
          </a:prstGeom>
          <a:ln>
            <a:solidFill>
              <a:srgbClr val="002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o 9">
            <a:extLst>
              <a:ext uri="{FF2B5EF4-FFF2-40B4-BE49-F238E27FC236}">
                <a16:creationId xmlns:a16="http://schemas.microsoft.com/office/drawing/2014/main" id="{A8CD7E63-3915-584D-B479-3206ABFBFE2E}"/>
              </a:ext>
            </a:extLst>
          </p:cNvPr>
          <p:cNvSpPr/>
          <p:nvPr/>
        </p:nvSpPr>
        <p:spPr>
          <a:xfrm>
            <a:off x="2887743" y="-350015"/>
            <a:ext cx="6416514" cy="6416514"/>
          </a:xfrm>
          <a:prstGeom prst="arc">
            <a:avLst>
              <a:gd name="adj1" fmla="val 6878138"/>
              <a:gd name="adj2" fmla="val 9914395"/>
            </a:avLst>
          </a:prstGeom>
          <a:ln w="7620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Arco 17">
            <a:extLst>
              <a:ext uri="{FF2B5EF4-FFF2-40B4-BE49-F238E27FC236}">
                <a16:creationId xmlns:a16="http://schemas.microsoft.com/office/drawing/2014/main" id="{37F0D606-DBB5-A44B-85AB-584B547B3EE5}"/>
              </a:ext>
            </a:extLst>
          </p:cNvPr>
          <p:cNvSpPr/>
          <p:nvPr/>
        </p:nvSpPr>
        <p:spPr>
          <a:xfrm>
            <a:off x="2898741" y="-339017"/>
            <a:ext cx="6416514" cy="6416514"/>
          </a:xfrm>
          <a:prstGeom prst="arc">
            <a:avLst>
              <a:gd name="adj1" fmla="val 746783"/>
              <a:gd name="adj2" fmla="val 3786753"/>
            </a:avLst>
          </a:prstGeom>
          <a:ln w="7620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683292-6FBC-49A1-84FB-4C921F432E0C}"/>
              </a:ext>
            </a:extLst>
          </p:cNvPr>
          <p:cNvSpPr txBox="1"/>
          <p:nvPr/>
        </p:nvSpPr>
        <p:spPr>
          <a:xfrm>
            <a:off x="1847868" y="2798332"/>
            <a:ext cx="148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Century Gothic" panose="020B0502020202020204" pitchFamily="34" charset="0"/>
              </a:rPr>
              <a:t>10:15 am</a:t>
            </a:r>
            <a:endParaRPr lang="es-ES" sz="1600" b="1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30BD4C1-4E6F-442E-8B32-F0D0F05C2614}"/>
              </a:ext>
            </a:extLst>
          </p:cNvPr>
          <p:cNvSpPr txBox="1"/>
          <p:nvPr/>
        </p:nvSpPr>
        <p:spPr>
          <a:xfrm>
            <a:off x="5506321" y="5834087"/>
            <a:ext cx="148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Century Gothic" panose="020B0502020202020204" pitchFamily="34" charset="0"/>
              </a:rPr>
              <a:t>01:00 pm</a:t>
            </a:r>
            <a:endParaRPr lang="es-ES" sz="1600" b="1" dirty="0">
              <a:latin typeface="Century Gothic" panose="020B0502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645B7F-1F81-46EB-862D-4C1C67B96FE1}"/>
              </a:ext>
            </a:extLst>
          </p:cNvPr>
          <p:cNvSpPr txBox="1"/>
          <p:nvPr/>
        </p:nvSpPr>
        <p:spPr>
          <a:xfrm>
            <a:off x="8679801" y="2791778"/>
            <a:ext cx="148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Century Gothic" panose="020B0502020202020204" pitchFamily="34" charset="0"/>
              </a:rPr>
              <a:t>03:45 pm</a:t>
            </a:r>
            <a:endParaRPr lang="es-ES" sz="1600" b="1" dirty="0">
              <a:latin typeface="Century Gothic" panose="020B0502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6627CC6-E3BC-4042-9131-620A913A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86" y="81047"/>
            <a:ext cx="3819353" cy="73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8626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ABC67C38-2E86-904F-9284-2A0D3FED63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6332"/>
          <a:stretch/>
        </p:blipFill>
        <p:spPr>
          <a:xfrm>
            <a:off x="417658" y="1751665"/>
            <a:ext cx="3429469" cy="3558002"/>
          </a:xfrm>
          <a:prstGeom prst="rect">
            <a:avLst/>
          </a:prstGeom>
        </p:spPr>
      </p:pic>
      <p:sp>
        <p:nvSpPr>
          <p:cNvPr id="17" name="Rectangle 15">
            <a:extLst>
              <a:ext uri="{FF2B5EF4-FFF2-40B4-BE49-F238E27FC236}">
                <a16:creationId xmlns:a16="http://schemas.microsoft.com/office/drawing/2014/main" id="{10BCDE89-E304-D543-90F9-A743C821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127" y="2202490"/>
            <a:ext cx="7776864" cy="547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S_tradnl" sz="2800" b="1" cap="all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OBJETIVO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4E4758C-640F-484C-93FA-FAEC6265581E}"/>
              </a:ext>
            </a:extLst>
          </p:cNvPr>
          <p:cNvSpPr/>
          <p:nvPr/>
        </p:nvSpPr>
        <p:spPr>
          <a:xfrm>
            <a:off x="3847126" y="3138594"/>
            <a:ext cx="8040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Socializar el nuevo proceso de creación, seguimiento y calificación de las evaluaciones de desempeño del personal Docente y Directivo Docente, </a:t>
            </a:r>
            <a:r>
              <a:rPr 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en el Sistema de Información de Recursos Humanos –HUMANO ®. Con el fin de garantizar la ejecución exitosa del proceso.</a:t>
            </a:r>
          </a:p>
          <a:p>
            <a:pPr defTabSz="914400"/>
            <a:endParaRPr lang="es-CO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015FA6E-F90C-E145-AA01-3F8D5DEDDED4}"/>
              </a:ext>
            </a:extLst>
          </p:cNvPr>
          <p:cNvCxnSpPr>
            <a:cxnSpLocks/>
          </p:cNvCxnSpPr>
          <p:nvPr/>
        </p:nvCxnSpPr>
        <p:spPr>
          <a:xfrm flipH="1">
            <a:off x="3943135" y="2904565"/>
            <a:ext cx="76059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">
            <a:extLst>
              <a:ext uri="{FF2B5EF4-FFF2-40B4-BE49-F238E27FC236}">
                <a16:creationId xmlns:a16="http://schemas.microsoft.com/office/drawing/2014/main" id="{4EEF9FEB-C920-45F3-9791-844A7C4C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060" y="175605"/>
            <a:ext cx="3014416" cy="5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586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5">
            <a:extLst>
              <a:ext uri="{FF2B5EF4-FFF2-40B4-BE49-F238E27FC236}">
                <a16:creationId xmlns:a16="http://schemas.microsoft.com/office/drawing/2014/main" id="{03C0CE4A-F757-534D-9033-AAD64172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442" y="1027016"/>
            <a:ext cx="7776864" cy="547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2800" b="1" cap="all" dirty="0">
                <a:solidFill>
                  <a:schemeClr val="bg1"/>
                </a:solidFill>
                <a:latin typeface="Century Gothic" pitchFamily="34" charset="0"/>
              </a:rPr>
              <a:t>Recomendaciones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ES_tradnl" sz="2800" b="1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98842D5-4896-1446-BF95-E2C635E8B34C}"/>
              </a:ext>
            </a:extLst>
          </p:cNvPr>
          <p:cNvCxnSpPr>
            <a:cxnSpLocks/>
          </p:cNvCxnSpPr>
          <p:nvPr/>
        </p:nvCxnSpPr>
        <p:spPr>
          <a:xfrm flipH="1">
            <a:off x="1423448" y="1490545"/>
            <a:ext cx="9700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9232F7E-645C-6F48-85E7-48DFFADEF62B}"/>
              </a:ext>
            </a:extLst>
          </p:cNvPr>
          <p:cNvSpPr txBox="1"/>
          <p:nvPr/>
        </p:nvSpPr>
        <p:spPr>
          <a:xfrm>
            <a:off x="1046582" y="1849331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F91B85E-B17B-C64A-9472-D6A59F710E16}"/>
              </a:ext>
            </a:extLst>
          </p:cNvPr>
          <p:cNvSpPr txBox="1"/>
          <p:nvPr/>
        </p:nvSpPr>
        <p:spPr>
          <a:xfrm>
            <a:off x="1046582" y="3455529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C6C9DF6-738F-0843-A67E-DCA9DAEA3CC1}"/>
              </a:ext>
            </a:extLst>
          </p:cNvPr>
          <p:cNvSpPr txBox="1"/>
          <p:nvPr/>
        </p:nvSpPr>
        <p:spPr>
          <a:xfrm>
            <a:off x="7402276" y="1886125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87E3D11-A53D-2449-9B3C-AD4E2929E643}"/>
              </a:ext>
            </a:extLst>
          </p:cNvPr>
          <p:cNvSpPr txBox="1"/>
          <p:nvPr/>
        </p:nvSpPr>
        <p:spPr>
          <a:xfrm>
            <a:off x="7324978" y="3601441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4C4A29FF-66D8-4102-A5E4-EFD6D3AA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209" y="135733"/>
            <a:ext cx="3030533" cy="58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D1FA4C8E-98FE-4556-B980-9720C0C41679}"/>
              </a:ext>
            </a:extLst>
          </p:cNvPr>
          <p:cNvSpPr txBox="1"/>
          <p:nvPr/>
        </p:nvSpPr>
        <p:spPr>
          <a:xfrm>
            <a:off x="1423448" y="2187886"/>
            <a:ext cx="206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Escuchar atentamente  </a:t>
            </a:r>
            <a:endParaRPr lang="es-E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12EBA73-30AC-4A2C-98AE-3EBB722AF5DA}"/>
              </a:ext>
            </a:extLst>
          </p:cNvPr>
          <p:cNvSpPr txBox="1"/>
          <p:nvPr/>
        </p:nvSpPr>
        <p:spPr>
          <a:xfrm>
            <a:off x="8036168" y="2224678"/>
            <a:ext cx="223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Participar activamente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AEE6957-5507-459C-97D6-C74AD03D649A}"/>
              </a:ext>
            </a:extLst>
          </p:cNvPr>
          <p:cNvSpPr/>
          <p:nvPr/>
        </p:nvSpPr>
        <p:spPr>
          <a:xfrm>
            <a:off x="1316031" y="3629462"/>
            <a:ext cx="25270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Evitar recibir llamadas en el auditorio 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BA3AD3D2-6C8D-4EE0-BF67-28E4BB983335}"/>
              </a:ext>
            </a:extLst>
          </p:cNvPr>
          <p:cNvSpPr txBox="1"/>
          <p:nvPr/>
        </p:nvSpPr>
        <p:spPr>
          <a:xfrm>
            <a:off x="8355113" y="4014885"/>
            <a:ext cx="233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Si desea intervenir, solicite la palabra</a:t>
            </a:r>
          </a:p>
        </p:txBody>
      </p:sp>
      <p:pic>
        <p:nvPicPr>
          <p:cNvPr id="26" name="Gráfico 3">
            <a:extLst>
              <a:ext uri="{FF2B5EF4-FFF2-40B4-BE49-F238E27FC236}">
                <a16:creationId xmlns:a16="http://schemas.microsoft.com/office/drawing/2014/main" id="{FB0BC7C0-29D4-4ED1-A117-9A18F114A5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585"/>
          <a:stretch/>
        </p:blipFill>
        <p:spPr>
          <a:xfrm>
            <a:off x="4124289" y="1738086"/>
            <a:ext cx="2638184" cy="338182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3662F46-85CA-4167-8A64-FA7F6D3A3D82}"/>
              </a:ext>
            </a:extLst>
          </p:cNvPr>
          <p:cNvSpPr txBox="1"/>
          <p:nvPr/>
        </p:nvSpPr>
        <p:spPr>
          <a:xfrm>
            <a:off x="3809226" y="4911197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3E7034-D1B9-4CE9-A8B3-D06A554D87A6}"/>
              </a:ext>
            </a:extLst>
          </p:cNvPr>
          <p:cNvSpPr txBox="1"/>
          <p:nvPr/>
        </p:nvSpPr>
        <p:spPr>
          <a:xfrm>
            <a:off x="4369260" y="5321938"/>
            <a:ext cx="3332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Solo se entregará permanencia, si participa en la totalidad del evento</a:t>
            </a:r>
          </a:p>
        </p:txBody>
      </p:sp>
    </p:spTree>
    <p:extLst>
      <p:ext uri="{BB962C8B-B14F-4D97-AF65-F5344CB8AC3E}">
        <p14:creationId xmlns:p14="http://schemas.microsoft.com/office/powerpoint/2010/main" val="120592159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42469F3A-2A96-493C-8350-494941B0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48" y="210630"/>
            <a:ext cx="2866888" cy="54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21D7686-F5A7-4CFF-8046-C8BB47F84B45}"/>
              </a:ext>
            </a:extLst>
          </p:cNvPr>
          <p:cNvSpPr/>
          <p:nvPr/>
        </p:nvSpPr>
        <p:spPr>
          <a:xfrm>
            <a:off x="486698" y="1058497"/>
            <a:ext cx="10928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VALIDACIÓN INFORMACIÓN 2019 – MODELO ANTERIOR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B357FC5-6427-4AD6-8703-8A27BE16D851}"/>
              </a:ext>
            </a:extLst>
          </p:cNvPr>
          <p:cNvCxnSpPr>
            <a:cxnSpLocks/>
          </p:cNvCxnSpPr>
          <p:nvPr/>
        </p:nvCxnSpPr>
        <p:spPr>
          <a:xfrm flipH="1">
            <a:off x="1245909" y="1607130"/>
            <a:ext cx="9700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38E3B96-7E36-4F79-B63B-8523C9102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909369"/>
              </p:ext>
            </p:extLst>
          </p:nvPr>
        </p:nvGraphicFramePr>
        <p:xfrm>
          <a:off x="330201" y="2079523"/>
          <a:ext cx="11085052" cy="4181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065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E6627CC6-E3BC-4042-9131-620A913A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86" y="81047"/>
            <a:ext cx="3819353" cy="73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C1DCFA3B-DD6F-43F7-912D-89EB49D83BF0}"/>
              </a:ext>
            </a:extLst>
          </p:cNvPr>
          <p:cNvSpPr/>
          <p:nvPr/>
        </p:nvSpPr>
        <p:spPr>
          <a:xfrm>
            <a:off x="638591" y="2133088"/>
            <a:ext cx="7897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El nuevo modelo de  Evaluación de desempeño docentes tiene como finalidad mejorar la experiencia de usuario, teniendo en cuenta los diferentes actores que intervienen en el proceso y permitiendo gestionar la evaluación en las diferentes etapas desde humano en línea.</a:t>
            </a:r>
          </a:p>
          <a:p>
            <a:pPr algn="just"/>
            <a:endParaRPr lang="es-E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Este nuevo modelo realiza un proceso de integración con los siguientes módulos: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Planta y personal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Estructura Organizacional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Salud y seguridad</a:t>
            </a:r>
          </a:p>
          <a:p>
            <a:pPr algn="just"/>
            <a:endParaRPr lang="es-E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8839E11-6A52-4718-BB2B-9DBED14777D1}"/>
              </a:ext>
            </a:extLst>
          </p:cNvPr>
          <p:cNvCxnSpPr>
            <a:cxnSpLocks/>
          </p:cNvCxnSpPr>
          <p:nvPr/>
        </p:nvCxnSpPr>
        <p:spPr>
          <a:xfrm flipH="1" flipV="1">
            <a:off x="514628" y="1740480"/>
            <a:ext cx="7536050" cy="43283"/>
          </a:xfrm>
          <a:prstGeom prst="line">
            <a:avLst/>
          </a:prstGeom>
          <a:ln>
            <a:solidFill>
              <a:srgbClr val="002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5">
            <a:extLst>
              <a:ext uri="{FF2B5EF4-FFF2-40B4-BE49-F238E27FC236}">
                <a16:creationId xmlns:a16="http://schemas.microsoft.com/office/drawing/2014/main" id="{3940DAB9-2A93-4119-9F32-B0B683932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5052"/>
          <a:stretch/>
        </p:blipFill>
        <p:spPr>
          <a:xfrm>
            <a:off x="8979891" y="2197415"/>
            <a:ext cx="2573518" cy="2732691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0D0B8288-F571-44E4-9A9A-70354970F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37" y="1215927"/>
            <a:ext cx="5858992" cy="359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2800" b="1" cap="all" dirty="0">
                <a:solidFill>
                  <a:srgbClr val="002A6B"/>
                </a:solidFill>
                <a:latin typeface="Century Gothic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404207412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42469F3A-2A96-493C-8350-494941B0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48" y="210630"/>
            <a:ext cx="2866888" cy="54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96815FF1-2DCA-41DB-A9BF-4BB804915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945077"/>
            <a:ext cx="7776864" cy="547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2800" b="1" cap="all" dirty="0">
                <a:solidFill>
                  <a:schemeClr val="bg1"/>
                </a:solidFill>
                <a:latin typeface="Century Gothic" pitchFamily="34" charset="0"/>
              </a:rPr>
              <a:t>PROCESO DE EVALUACIÓN ANUAL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BC07A84-CB14-48E0-B320-9C1BC287EFEC}"/>
              </a:ext>
            </a:extLst>
          </p:cNvPr>
          <p:cNvCxnSpPr>
            <a:cxnSpLocks/>
          </p:cNvCxnSpPr>
          <p:nvPr/>
        </p:nvCxnSpPr>
        <p:spPr>
          <a:xfrm flipH="1">
            <a:off x="1393952" y="1608532"/>
            <a:ext cx="9700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CCACE25C-B2A4-454B-A422-DD4DFD51AFC6}"/>
              </a:ext>
            </a:extLst>
          </p:cNvPr>
          <p:cNvGrpSpPr/>
          <p:nvPr/>
        </p:nvGrpSpPr>
        <p:grpSpPr>
          <a:xfrm>
            <a:off x="1735039" y="4002017"/>
            <a:ext cx="3769560" cy="1863202"/>
            <a:chOff x="1654180" y="2055"/>
            <a:chExt cx="3105338" cy="1863202"/>
          </a:xfrm>
          <a:solidFill>
            <a:schemeClr val="bg1"/>
          </a:solidFill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EA00107-38E8-428D-87BA-943C99C44554}"/>
                </a:ext>
              </a:extLst>
            </p:cNvPr>
            <p:cNvSpPr/>
            <p:nvPr/>
          </p:nvSpPr>
          <p:spPr>
            <a:xfrm>
              <a:off x="1654180" y="2055"/>
              <a:ext cx="3105338" cy="186320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ADC0D2B-7AE6-4B3E-9B5A-3AA63B23A20B}"/>
                </a:ext>
              </a:extLst>
            </p:cNvPr>
            <p:cNvSpPr txBox="1"/>
            <p:nvPr/>
          </p:nvSpPr>
          <p:spPr>
            <a:xfrm>
              <a:off x="1654180" y="2055"/>
              <a:ext cx="3105338" cy="18632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6500" kern="120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F41B9CE-5593-4853-9E28-FD1DCE06D561}"/>
              </a:ext>
            </a:extLst>
          </p:cNvPr>
          <p:cNvGrpSpPr/>
          <p:nvPr/>
        </p:nvGrpSpPr>
        <p:grpSpPr>
          <a:xfrm>
            <a:off x="7714912" y="1961740"/>
            <a:ext cx="3784412" cy="1863202"/>
            <a:chOff x="1654180" y="2055"/>
            <a:chExt cx="3105338" cy="186320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07D02DE-24CF-4CA8-9D00-19955E169BFF}"/>
                </a:ext>
              </a:extLst>
            </p:cNvPr>
            <p:cNvSpPr/>
            <p:nvPr/>
          </p:nvSpPr>
          <p:spPr>
            <a:xfrm>
              <a:off x="1654180" y="2055"/>
              <a:ext cx="3105338" cy="18632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74672F5-1B94-4A84-B631-5BF1AD26C76A}"/>
                </a:ext>
              </a:extLst>
            </p:cNvPr>
            <p:cNvSpPr txBox="1"/>
            <p:nvPr/>
          </p:nvSpPr>
          <p:spPr>
            <a:xfrm>
              <a:off x="1654180" y="2055"/>
              <a:ext cx="3105338" cy="1863202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6500" kern="120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5094E2B-C64B-49AE-B034-505E497A9173}"/>
              </a:ext>
            </a:extLst>
          </p:cNvPr>
          <p:cNvGrpSpPr/>
          <p:nvPr/>
        </p:nvGrpSpPr>
        <p:grpSpPr>
          <a:xfrm>
            <a:off x="1726211" y="1928047"/>
            <a:ext cx="3759389" cy="1863202"/>
            <a:chOff x="1654180" y="2055"/>
            <a:chExt cx="3105338" cy="1863202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ABD9007-8DF1-4AAE-9546-68AD742845E8}"/>
                </a:ext>
              </a:extLst>
            </p:cNvPr>
            <p:cNvSpPr/>
            <p:nvPr/>
          </p:nvSpPr>
          <p:spPr>
            <a:xfrm>
              <a:off x="1654180" y="2055"/>
              <a:ext cx="3105338" cy="18632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86969EC-FC3B-4110-B599-13D645CA6DEF}"/>
                </a:ext>
              </a:extLst>
            </p:cNvPr>
            <p:cNvSpPr txBox="1"/>
            <p:nvPr/>
          </p:nvSpPr>
          <p:spPr>
            <a:xfrm>
              <a:off x="1654180" y="2055"/>
              <a:ext cx="3105338" cy="1863202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6500" kern="1200" dirty="0"/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51286-C557-4062-BBCC-75BB060D7507}"/>
              </a:ext>
            </a:extLst>
          </p:cNvPr>
          <p:cNvSpPr/>
          <p:nvPr/>
        </p:nvSpPr>
        <p:spPr>
          <a:xfrm>
            <a:off x="7714912" y="4047089"/>
            <a:ext cx="3769560" cy="18632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just"/>
            <a:endParaRPr lang="es-CO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DF04744-9DC9-47E3-A4A0-3BE0F01362E9}"/>
              </a:ext>
            </a:extLst>
          </p:cNvPr>
          <p:cNvSpPr txBox="1"/>
          <p:nvPr/>
        </p:nvSpPr>
        <p:spPr>
          <a:xfrm>
            <a:off x="487532" y="1771797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466AC6A-78A9-4F73-A679-D7DF7EEBA233}"/>
              </a:ext>
            </a:extLst>
          </p:cNvPr>
          <p:cNvSpPr txBox="1"/>
          <p:nvPr/>
        </p:nvSpPr>
        <p:spPr>
          <a:xfrm>
            <a:off x="481329" y="4002017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s-CO" sz="8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CCA4D07-603B-40C5-9126-1D0643DABF74}"/>
              </a:ext>
            </a:extLst>
          </p:cNvPr>
          <p:cNvSpPr/>
          <p:nvPr/>
        </p:nvSpPr>
        <p:spPr>
          <a:xfrm>
            <a:off x="119841" y="3045514"/>
            <a:ext cx="1489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es-CO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REPARACIÓN</a:t>
            </a:r>
            <a:endParaRPr lang="es-E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C31DB7E-02F5-4645-8CE8-65E41EE0C424}"/>
              </a:ext>
            </a:extLst>
          </p:cNvPr>
          <p:cNvCxnSpPr>
            <a:cxnSpLocks/>
          </p:cNvCxnSpPr>
          <p:nvPr/>
        </p:nvCxnSpPr>
        <p:spPr>
          <a:xfrm flipH="1">
            <a:off x="354229" y="2934725"/>
            <a:ext cx="10788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ECF37CB-A80A-416E-B663-4852008A18ED}"/>
              </a:ext>
            </a:extLst>
          </p:cNvPr>
          <p:cNvCxnSpPr>
            <a:cxnSpLocks/>
          </p:cNvCxnSpPr>
          <p:nvPr/>
        </p:nvCxnSpPr>
        <p:spPr>
          <a:xfrm flipH="1">
            <a:off x="354229" y="5271259"/>
            <a:ext cx="10788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A54CDEF-B056-4D83-819E-1C51B547DD2C}"/>
              </a:ext>
            </a:extLst>
          </p:cNvPr>
          <p:cNvSpPr/>
          <p:nvPr/>
        </p:nvSpPr>
        <p:spPr>
          <a:xfrm>
            <a:off x="164432" y="5332633"/>
            <a:ext cx="1489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DEFINICIÓN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8388EBD-A54D-41B4-AD74-56669A82A172}"/>
              </a:ext>
            </a:extLst>
          </p:cNvPr>
          <p:cNvSpPr/>
          <p:nvPr/>
        </p:nvSpPr>
        <p:spPr>
          <a:xfrm>
            <a:off x="1844519" y="4316971"/>
            <a:ext cx="3487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latin typeface="Century Gothic" panose="020B0502020202020204" pitchFamily="34" charset="0"/>
              </a:rPr>
              <a:t>- Creación de evaluación.</a:t>
            </a:r>
            <a:endParaRPr lang="es-CO" sz="1600" dirty="0">
              <a:latin typeface="Century Gothic" panose="020B0502020202020204" pitchFamily="34" charset="0"/>
            </a:endParaRPr>
          </a:p>
          <a:p>
            <a:pPr lvl="0" algn="just"/>
            <a:r>
              <a:rPr lang="es-ES" sz="1600" dirty="0">
                <a:latin typeface="Century Gothic" panose="020B0502020202020204" pitchFamily="34" charset="0"/>
              </a:rPr>
              <a:t>- Asignación de empleados a la evaluación.</a:t>
            </a:r>
          </a:p>
          <a:p>
            <a:pPr lvl="0" algn="just"/>
            <a:r>
              <a:rPr lang="es-CO" sz="1600" dirty="0">
                <a:latin typeface="Century Gothic" panose="020B0502020202020204" pitchFamily="34" charset="0"/>
              </a:rPr>
              <a:t>- Generación de </a:t>
            </a:r>
            <a:r>
              <a:rPr lang="es-ES" sz="1600" dirty="0">
                <a:latin typeface="Century Gothic" panose="020B0502020202020204" pitchFamily="34" charset="0"/>
              </a:rPr>
              <a:t>reporte</a:t>
            </a:r>
            <a:endParaRPr lang="es-CO" sz="1600" dirty="0">
              <a:latin typeface="Century Gothic" panose="020B0502020202020204" pitchFamily="34" charset="0"/>
            </a:endParaRPr>
          </a:p>
          <a:p>
            <a:pPr lvl="0" algn="just"/>
            <a:r>
              <a:rPr lang="es-ES" sz="1600" dirty="0">
                <a:latin typeface="Century Gothic" panose="020B0502020202020204" pitchFamily="34" charset="0"/>
              </a:rPr>
              <a:t>- Activación de la evaluación.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2FFFB2-F786-4109-ABC8-A0A0D77DEF37}"/>
              </a:ext>
            </a:extLst>
          </p:cNvPr>
          <p:cNvSpPr/>
          <p:nvPr/>
        </p:nvSpPr>
        <p:spPr>
          <a:xfrm>
            <a:off x="1844519" y="2321039"/>
            <a:ext cx="3534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s-ES" sz="1600" dirty="0">
                <a:latin typeface="Century Gothic" panose="020B0502020202020204" pitchFamily="34" charset="0"/>
              </a:rPr>
              <a:t> Configuración del proceso.</a:t>
            </a:r>
          </a:p>
          <a:p>
            <a:pPr lvl="0"/>
            <a:r>
              <a:rPr lang="es-ES" sz="1600" dirty="0">
                <a:latin typeface="Century Gothic" panose="020B0502020202020204" pitchFamily="34" charset="0"/>
              </a:rPr>
              <a:t>-  Manual de cargos.</a:t>
            </a:r>
            <a:endParaRPr lang="es-CO" sz="1600" dirty="0">
              <a:latin typeface="Century Gothic" panose="020B0502020202020204" pitchFamily="34" charset="0"/>
            </a:endParaRPr>
          </a:p>
          <a:p>
            <a:pPr lvl="0"/>
            <a:r>
              <a:rPr lang="es-ES" sz="1600" dirty="0">
                <a:latin typeface="Century Gothic" panose="020B0502020202020204" pitchFamily="34" charset="0"/>
              </a:rPr>
              <a:t>-  Definición de los modelos de evaluación.</a:t>
            </a:r>
            <a:endParaRPr lang="es-CO" sz="16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4A7AE51-1CF1-4EAA-BB7F-5DF5281443C8}"/>
              </a:ext>
            </a:extLst>
          </p:cNvPr>
          <p:cNvSpPr txBox="1"/>
          <p:nvPr/>
        </p:nvSpPr>
        <p:spPr>
          <a:xfrm>
            <a:off x="6456546" y="1820800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s-CO" sz="8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730419D1-6A5F-4618-A50F-6405590393F4}"/>
              </a:ext>
            </a:extLst>
          </p:cNvPr>
          <p:cNvSpPr/>
          <p:nvPr/>
        </p:nvSpPr>
        <p:spPr>
          <a:xfrm>
            <a:off x="6088855" y="3094517"/>
            <a:ext cx="1489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DESARROLLO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F3295EB-390C-4D74-B87E-6E160650C1E4}"/>
              </a:ext>
            </a:extLst>
          </p:cNvPr>
          <p:cNvCxnSpPr>
            <a:cxnSpLocks/>
          </p:cNvCxnSpPr>
          <p:nvPr/>
        </p:nvCxnSpPr>
        <p:spPr>
          <a:xfrm flipH="1">
            <a:off x="6323243" y="2983728"/>
            <a:ext cx="10788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518B07F-AA2A-4430-8F00-45F0A2CDDE58}"/>
              </a:ext>
            </a:extLst>
          </p:cNvPr>
          <p:cNvSpPr txBox="1"/>
          <p:nvPr/>
        </p:nvSpPr>
        <p:spPr>
          <a:xfrm>
            <a:off x="6465359" y="3947820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199D77A0-5B64-434A-A097-1C5058266950}"/>
              </a:ext>
            </a:extLst>
          </p:cNvPr>
          <p:cNvSpPr/>
          <p:nvPr/>
        </p:nvSpPr>
        <p:spPr>
          <a:xfrm>
            <a:off x="6097668" y="5221537"/>
            <a:ext cx="1489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es-CO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EGUIMIENTO</a:t>
            </a:r>
            <a:endParaRPr lang="es-E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CEC11406-AC53-44A5-9D2D-920A4ED2A16B}"/>
              </a:ext>
            </a:extLst>
          </p:cNvPr>
          <p:cNvCxnSpPr>
            <a:cxnSpLocks/>
          </p:cNvCxnSpPr>
          <p:nvPr/>
        </p:nvCxnSpPr>
        <p:spPr>
          <a:xfrm flipH="1">
            <a:off x="6332056" y="5110748"/>
            <a:ext cx="10788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>
            <a:extLst>
              <a:ext uri="{FF2B5EF4-FFF2-40B4-BE49-F238E27FC236}">
                <a16:creationId xmlns:a16="http://schemas.microsoft.com/office/drawing/2014/main" id="{5073CA60-27FA-4C59-97D0-42EB7ADB7CE0}"/>
              </a:ext>
            </a:extLst>
          </p:cNvPr>
          <p:cNvSpPr/>
          <p:nvPr/>
        </p:nvSpPr>
        <p:spPr>
          <a:xfrm>
            <a:off x="7778607" y="2078413"/>
            <a:ext cx="3577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latin typeface="Century Gothic" panose="020B0502020202020204" pitchFamily="34" charset="0"/>
              </a:rPr>
              <a:t>- Concertación de competencias y evidencias.</a:t>
            </a:r>
          </a:p>
          <a:p>
            <a:pPr lvl="0" algn="just"/>
            <a:r>
              <a:rPr lang="es-ES" sz="1600" dirty="0">
                <a:latin typeface="Century Gothic" panose="020B0502020202020204" pitchFamily="34" charset="0"/>
              </a:rPr>
              <a:t>- Seguimiento</a:t>
            </a:r>
          </a:p>
          <a:p>
            <a:pPr lvl="0" algn="just"/>
            <a:r>
              <a:rPr lang="es-ES" sz="1600" dirty="0">
                <a:latin typeface="Century Gothic" panose="020B0502020202020204" pitchFamily="34" charset="0"/>
              </a:rPr>
              <a:t>- Calificación de Competencias.</a:t>
            </a:r>
          </a:p>
          <a:p>
            <a:pPr lvl="0" algn="just"/>
            <a:r>
              <a:rPr lang="es-ES" sz="1600" dirty="0">
                <a:latin typeface="Century Gothic" panose="020B0502020202020204" pitchFamily="34" charset="0"/>
              </a:rPr>
              <a:t>- Plan de desarrollo</a:t>
            </a:r>
          </a:p>
          <a:p>
            <a:pPr lvl="0" algn="just"/>
            <a:r>
              <a:rPr lang="es-ES" sz="1600" dirty="0">
                <a:latin typeface="Century Gothic" panose="020B0502020202020204" pitchFamily="34" charset="0"/>
              </a:rPr>
              <a:t>- Generación de protocolos</a:t>
            </a:r>
            <a:endParaRPr lang="es-CO" sz="1600" dirty="0">
              <a:latin typeface="Century Gothic" panose="020B0502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B117696B-F544-4023-B438-C50A88B24E1F}"/>
              </a:ext>
            </a:extLst>
          </p:cNvPr>
          <p:cNvSpPr/>
          <p:nvPr/>
        </p:nvSpPr>
        <p:spPr>
          <a:xfrm>
            <a:off x="7806460" y="4300891"/>
            <a:ext cx="358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76213" algn="l"/>
              </a:tabLst>
            </a:pPr>
            <a:r>
              <a:rPr lang="es-ES" sz="1600" dirty="0">
                <a:latin typeface="Century Gothic" panose="020B0502020202020204" pitchFamily="34" charset="0"/>
              </a:rPr>
              <a:t>- Generación de archivos de         seguimiento,</a:t>
            </a:r>
            <a:endParaRPr lang="es-CO" sz="1600" dirty="0">
              <a:latin typeface="Century Gothic" panose="020B0502020202020204" pitchFamily="34" charset="0"/>
            </a:endParaRPr>
          </a:p>
          <a:p>
            <a:pPr lvl="0" algn="just">
              <a:tabLst>
                <a:tab pos="176213" algn="l"/>
              </a:tabLst>
            </a:pPr>
            <a:r>
              <a:rPr lang="es-ES" sz="1600" dirty="0">
                <a:latin typeface="Century Gothic" panose="020B0502020202020204" pitchFamily="34" charset="0"/>
              </a:rPr>
              <a:t>- Ingreso de recursos.</a:t>
            </a:r>
            <a:endParaRPr lang="es-CO" sz="1600" dirty="0">
              <a:latin typeface="Century Gothic" panose="020B0502020202020204" pitchFamily="34" charset="0"/>
            </a:endParaRPr>
          </a:p>
          <a:p>
            <a:pPr lvl="0" algn="just">
              <a:buFontTx/>
              <a:buChar char="-"/>
              <a:tabLst>
                <a:tab pos="176213" algn="l"/>
              </a:tabLst>
            </a:pPr>
            <a:r>
              <a:rPr lang="es-ES" sz="1600" dirty="0">
                <a:latin typeface="Century Gothic" panose="020B0502020202020204" pitchFamily="34" charset="0"/>
              </a:rPr>
              <a:t> Generación de Protocolos</a:t>
            </a:r>
          </a:p>
          <a:p>
            <a:pPr lvl="0" algn="just">
              <a:buFontTx/>
              <a:buChar char="-"/>
              <a:tabLst>
                <a:tab pos="176213" algn="l"/>
              </a:tabLst>
            </a:pPr>
            <a:r>
              <a:rPr lang="es-ES" sz="1600" dirty="0">
                <a:latin typeface="Century Gothic" panose="020B0502020202020204" pitchFamily="34" charset="0"/>
              </a:rPr>
              <a:t> Cierre de la evaluación.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380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42469F3A-2A96-493C-8350-494941B0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48" y="210630"/>
            <a:ext cx="2866888" cy="54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C2E0A13-1047-4D39-97C5-A389831498AA}"/>
              </a:ext>
            </a:extLst>
          </p:cNvPr>
          <p:cNvCxnSpPr>
            <a:cxnSpLocks/>
          </p:cNvCxnSpPr>
          <p:nvPr/>
        </p:nvCxnSpPr>
        <p:spPr>
          <a:xfrm flipH="1">
            <a:off x="1605344" y="1999343"/>
            <a:ext cx="9700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3572E9F-3BDF-497A-8A88-65E39FAE9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523785"/>
              </p:ext>
            </p:extLst>
          </p:nvPr>
        </p:nvGraphicFramePr>
        <p:xfrm>
          <a:off x="755935" y="2222807"/>
          <a:ext cx="11191407" cy="429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id="{1BC8E39C-3711-48F9-96DB-EDF8DABAC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84" y="1343619"/>
            <a:ext cx="11739716" cy="547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2800" b="1" cap="all" dirty="0">
                <a:solidFill>
                  <a:schemeClr val="bg1"/>
                </a:solidFill>
                <a:latin typeface="Century Gothic" pitchFamily="34" charset="0"/>
              </a:rPr>
              <a:t>ACTUALIZACIÓN Y ANULACIÓN DE EVALUACIONES</a:t>
            </a:r>
          </a:p>
        </p:txBody>
      </p:sp>
    </p:spTree>
    <p:extLst>
      <p:ext uri="{BB962C8B-B14F-4D97-AF65-F5344CB8AC3E}">
        <p14:creationId xmlns:p14="http://schemas.microsoft.com/office/powerpoint/2010/main" val="141542909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7161</TotalTime>
  <Words>685</Words>
  <Application>Microsoft Office PowerPoint</Application>
  <PresentationFormat>Panorámica</PresentationFormat>
  <Paragraphs>126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Georgia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cardenas</dc:creator>
  <cp:lastModifiedBy>Julie Obando</cp:lastModifiedBy>
  <cp:revision>147</cp:revision>
  <dcterms:created xsi:type="dcterms:W3CDTF">2018-09-27T22:45:39Z</dcterms:created>
  <dcterms:modified xsi:type="dcterms:W3CDTF">2019-09-25T19:52:28Z</dcterms:modified>
</cp:coreProperties>
</file>